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0" r:id="rId3"/>
    <p:sldId id="290" r:id="rId4"/>
    <p:sldId id="330" r:id="rId5"/>
    <p:sldId id="331" r:id="rId6"/>
    <p:sldId id="327" r:id="rId7"/>
    <p:sldId id="332" r:id="rId8"/>
    <p:sldId id="333" r:id="rId9"/>
    <p:sldId id="335" r:id="rId10"/>
    <p:sldId id="334" r:id="rId11"/>
    <p:sldId id="336" r:id="rId12"/>
    <p:sldId id="338" r:id="rId13"/>
    <p:sldId id="339" r:id="rId14"/>
    <p:sldId id="337" r:id="rId15"/>
    <p:sldId id="340" r:id="rId16"/>
    <p:sldId id="341" r:id="rId17"/>
    <p:sldId id="342" r:id="rId18"/>
    <p:sldId id="343" r:id="rId19"/>
    <p:sldId id="344" r:id="rId20"/>
    <p:sldId id="345" r:id="rId21"/>
    <p:sldId id="346" r:id="rId22"/>
    <p:sldId id="347" r:id="rId23"/>
    <p:sldId id="328" r:id="rId24"/>
    <p:sldId id="348" r:id="rId25"/>
    <p:sldId id="349" r:id="rId26"/>
    <p:sldId id="350" r:id="rId27"/>
    <p:sldId id="351" r:id="rId28"/>
    <p:sldId id="352" r:id="rId29"/>
    <p:sldId id="353" r:id="rId30"/>
    <p:sldId id="354" r:id="rId31"/>
    <p:sldId id="355" r:id="rId32"/>
    <p:sldId id="357" r:id="rId33"/>
    <p:sldId id="356" r:id="rId34"/>
    <p:sldId id="358" r:id="rId35"/>
    <p:sldId id="359" r:id="rId36"/>
    <p:sldId id="360" r:id="rId37"/>
    <p:sldId id="29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FA00"/>
    <a:srgbClr val="4E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760"/>
    <p:restoredTop sz="95816"/>
  </p:normalViewPr>
  <p:slideViewPr>
    <p:cSldViewPr snapToGrid="0" snapToObjects="1">
      <p:cViewPr varScale="1">
        <p:scale>
          <a:sx n="88" d="100"/>
          <a:sy n="88" d="100"/>
        </p:scale>
        <p:origin x="46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8CFF6-E8D7-BA40-B8DF-AF92B3770902}" type="datetimeFigureOut">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AA926E-82D6-5F4B-8D0C-176071C18271}" type="slidenum">
              <a:t>‹#›</a:t>
            </a:fld>
            <a:endParaRPr lang="en-US"/>
          </a:p>
        </p:txBody>
      </p:sp>
    </p:spTree>
    <p:extLst>
      <p:ext uri="{BB962C8B-B14F-4D97-AF65-F5344CB8AC3E}">
        <p14:creationId xmlns:p14="http://schemas.microsoft.com/office/powerpoint/2010/main" val="2888482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C7BC-6380-A34C-A16E-8031172A53DA}"/>
              </a:ext>
            </a:extLst>
          </p:cNvPr>
          <p:cNvSpPr>
            <a:spLocks noGrp="1"/>
          </p:cNvSpPr>
          <p:nvPr>
            <p:ph type="ctrTitle"/>
          </p:nvPr>
        </p:nvSpPr>
        <p:spPr>
          <a:xfrm>
            <a:off x="1524000" y="1773382"/>
            <a:ext cx="9144000" cy="1655618"/>
          </a:xfrm>
          <a:prstGeom prst="rect">
            <a:avLst/>
          </a:prstGeom>
          <a:gradFill flip="none" rotWithShape="1">
            <a:gsLst>
              <a:gs pos="0">
                <a:schemeClr val="accent3">
                  <a:alpha val="0"/>
                  <a:lumMod val="0"/>
                  <a:lumOff val="100000"/>
                </a:schemeClr>
              </a:gs>
              <a:gs pos="100000">
                <a:schemeClr val="accent2">
                  <a:lumMod val="94000"/>
                  <a:lumOff val="6000"/>
                  <a:alpha val="76000"/>
                </a:schemeClr>
              </a:gs>
            </a:gsLst>
            <a:lin ang="5400000" scaled="1"/>
            <a:tileRect/>
          </a:gradFill>
        </p:spPr>
        <p:txBody>
          <a:bodyPr anchor="ctr">
            <a:normAutofit/>
          </a:bodyPr>
          <a:lstStyle>
            <a:lvl1pPr algn="ctr">
              <a:defRPr sz="4400" b="1" cap="none" spc="0">
                <a:ln w="0"/>
                <a:solidFill>
                  <a:srgbClr val="002060"/>
                </a:solidFill>
                <a:effectLst/>
                <a:latin typeface="Arial" panose="020B0604020202020204" pitchFamily="34" charset="0"/>
                <a:cs typeface="Arial" panose="020B0604020202020204" pitchFamily="34" charset="0"/>
              </a:defRPr>
            </a:lvl1pPr>
          </a:lstStyle>
          <a:p>
            <a:r>
              <a:rPr lang="en-US"/>
              <a:t>Click to edit Master title</a:t>
            </a:r>
          </a:p>
        </p:txBody>
      </p:sp>
    </p:spTree>
    <p:extLst>
      <p:ext uri="{BB962C8B-B14F-4D97-AF65-F5344CB8AC3E}">
        <p14:creationId xmlns:p14="http://schemas.microsoft.com/office/powerpoint/2010/main" val="1829067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9B9A5-10F8-4342-B548-5B9DF91E231F}"/>
              </a:ext>
            </a:extLst>
          </p:cNvPr>
          <p:cNvSpPr>
            <a:spLocks noGrp="1"/>
          </p:cNvSpPr>
          <p:nvPr>
            <p:ph type="title"/>
          </p:nvPr>
        </p:nvSpPr>
        <p:spPr>
          <a:xfrm>
            <a:off x="838200" y="706436"/>
            <a:ext cx="10515600" cy="5762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FB5829-87E8-9F4C-AFDD-D68161D0C942}"/>
              </a:ext>
            </a:extLst>
          </p:cNvPr>
          <p:cNvSpPr>
            <a:spLocks noGrp="1"/>
          </p:cNvSpPr>
          <p:nvPr>
            <p:ph type="body" orient="vert" idx="1"/>
          </p:nvPr>
        </p:nvSpPr>
        <p:spPr>
          <a:xfrm>
            <a:off x="138545" y="1536700"/>
            <a:ext cx="11901055" cy="46402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9FE0B-AA12-3A40-A7D4-4BCDE4E3D715}"/>
              </a:ext>
            </a:extLst>
          </p:cNvPr>
          <p:cNvSpPr>
            <a:spLocks noGrp="1"/>
          </p:cNvSpPr>
          <p:nvPr>
            <p:ph type="dt" sz="half" idx="10"/>
          </p:nvPr>
        </p:nvSpPr>
        <p:spPr>
          <a:xfrm>
            <a:off x="838200" y="6483350"/>
            <a:ext cx="2743200" cy="365125"/>
          </a:xfrm>
          <a:prstGeom prst="rect">
            <a:avLst/>
          </a:prstGeom>
        </p:spPr>
        <p:txBody>
          <a:bodyPr/>
          <a:lstStyle/>
          <a:p>
            <a:fld id="{63CE7C0B-FB14-1C4E-9742-545DB394AFE2}" type="datetime1">
              <a:t>9/21/2023</a:t>
            </a:fld>
            <a:endParaRPr lang="en-US"/>
          </a:p>
        </p:txBody>
      </p:sp>
      <p:sp>
        <p:nvSpPr>
          <p:cNvPr id="5" name="Footer Placeholder 4">
            <a:extLst>
              <a:ext uri="{FF2B5EF4-FFF2-40B4-BE49-F238E27FC236}">
                <a16:creationId xmlns:a16="http://schemas.microsoft.com/office/drawing/2014/main" id="{393D9FF6-682B-2447-B028-2D17D1E176E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9E841C2-71AA-A24E-A53F-DADC82BF3BD1}"/>
              </a:ext>
            </a:extLst>
          </p:cNvPr>
          <p:cNvSpPr>
            <a:spLocks noGrp="1"/>
          </p:cNvSpPr>
          <p:nvPr>
            <p:ph type="sldNum" sz="quarter" idx="12"/>
          </p:nvPr>
        </p:nvSpPr>
        <p:spPr>
          <a:xfrm>
            <a:off x="8610600" y="6483350"/>
            <a:ext cx="2743200" cy="365125"/>
          </a:xfrm>
          <a:prstGeom prst="rect">
            <a:avLst/>
          </a:prstGeom>
        </p:spPr>
        <p:txBody>
          <a:bodyPr/>
          <a:lstStyle/>
          <a:p>
            <a:fld id="{289B54F0-ACAA-B148-9265-2A8F79BF8221}" type="slidenum">
              <a:t>‹#›</a:t>
            </a:fld>
            <a:endParaRPr lang="en-US"/>
          </a:p>
        </p:txBody>
      </p:sp>
    </p:spTree>
    <p:extLst>
      <p:ext uri="{BB962C8B-B14F-4D97-AF65-F5344CB8AC3E}">
        <p14:creationId xmlns:p14="http://schemas.microsoft.com/office/powerpoint/2010/main" val="2609620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F68A58-903F-BD44-ADDC-36892447645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968AEF-DB38-E540-8EB0-D6496572A89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C5BF40-E139-084F-82DA-D13B59A502D8}"/>
              </a:ext>
            </a:extLst>
          </p:cNvPr>
          <p:cNvSpPr>
            <a:spLocks noGrp="1"/>
          </p:cNvSpPr>
          <p:nvPr>
            <p:ph type="dt" sz="half" idx="10"/>
          </p:nvPr>
        </p:nvSpPr>
        <p:spPr>
          <a:xfrm>
            <a:off x="838200" y="6483350"/>
            <a:ext cx="2743200" cy="365125"/>
          </a:xfrm>
          <a:prstGeom prst="rect">
            <a:avLst/>
          </a:prstGeom>
        </p:spPr>
        <p:txBody>
          <a:bodyPr/>
          <a:lstStyle/>
          <a:p>
            <a:fld id="{7746856E-F324-8E41-9DF3-0413EC7A5BA9}" type="datetime1">
              <a:t>9/21/2023</a:t>
            </a:fld>
            <a:endParaRPr lang="en-US"/>
          </a:p>
        </p:txBody>
      </p:sp>
      <p:sp>
        <p:nvSpPr>
          <p:cNvPr id="5" name="Footer Placeholder 4">
            <a:extLst>
              <a:ext uri="{FF2B5EF4-FFF2-40B4-BE49-F238E27FC236}">
                <a16:creationId xmlns:a16="http://schemas.microsoft.com/office/drawing/2014/main" id="{676D018A-9F36-2548-852B-D6D4E9AAD62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63CF1D9-2CE1-8B4C-AB27-BB24ACF44CE3}"/>
              </a:ext>
            </a:extLst>
          </p:cNvPr>
          <p:cNvSpPr>
            <a:spLocks noGrp="1"/>
          </p:cNvSpPr>
          <p:nvPr>
            <p:ph type="sldNum" sz="quarter" idx="12"/>
          </p:nvPr>
        </p:nvSpPr>
        <p:spPr>
          <a:xfrm>
            <a:off x="8610600" y="6483350"/>
            <a:ext cx="2743200" cy="365125"/>
          </a:xfrm>
          <a:prstGeom prst="rect">
            <a:avLst/>
          </a:prstGeom>
        </p:spPr>
        <p:txBody>
          <a:bodyPr/>
          <a:lstStyle/>
          <a:p>
            <a:fld id="{289B54F0-ACAA-B148-9265-2A8F79BF8221}" type="slidenum">
              <a:t>‹#›</a:t>
            </a:fld>
            <a:endParaRPr lang="en-US"/>
          </a:p>
        </p:txBody>
      </p:sp>
    </p:spTree>
    <p:extLst>
      <p:ext uri="{BB962C8B-B14F-4D97-AF65-F5344CB8AC3E}">
        <p14:creationId xmlns:p14="http://schemas.microsoft.com/office/powerpoint/2010/main" val="111350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C79AE-B9F0-124E-B4CF-9C9F9974BEAD}"/>
              </a:ext>
            </a:extLst>
          </p:cNvPr>
          <p:cNvSpPr>
            <a:spLocks noGrp="1"/>
          </p:cNvSpPr>
          <p:nvPr>
            <p:ph type="dt" sz="half" idx="10"/>
          </p:nvPr>
        </p:nvSpPr>
        <p:spPr>
          <a:xfrm>
            <a:off x="838200" y="6483350"/>
            <a:ext cx="2743200" cy="365125"/>
          </a:xfrm>
          <a:prstGeom prst="rect">
            <a:avLst/>
          </a:prstGeom>
        </p:spPr>
        <p:txBody>
          <a:bodyPr/>
          <a:lstStyle/>
          <a:p>
            <a:fld id="{13AA47EC-3873-914E-9C12-333496D18D75}" type="datetime1">
              <a:t>9/21/2023</a:t>
            </a:fld>
            <a:endParaRPr lang="en-US"/>
          </a:p>
        </p:txBody>
      </p:sp>
      <p:sp>
        <p:nvSpPr>
          <p:cNvPr id="6" name="Slide Number Placeholder 5">
            <a:extLst>
              <a:ext uri="{FF2B5EF4-FFF2-40B4-BE49-F238E27FC236}">
                <a16:creationId xmlns:a16="http://schemas.microsoft.com/office/drawing/2014/main" id="{01EFCA60-B9A6-FE46-92DE-07C311FFA5B6}"/>
              </a:ext>
            </a:extLst>
          </p:cNvPr>
          <p:cNvSpPr>
            <a:spLocks noGrp="1"/>
          </p:cNvSpPr>
          <p:nvPr>
            <p:ph type="sldNum" sz="quarter" idx="12"/>
          </p:nvPr>
        </p:nvSpPr>
        <p:spPr>
          <a:xfrm>
            <a:off x="8610600" y="6483350"/>
            <a:ext cx="2743200" cy="365125"/>
          </a:xfrm>
          <a:prstGeom prst="rect">
            <a:avLst/>
          </a:prstGeom>
        </p:spPr>
        <p:txBody>
          <a:bodyPr/>
          <a:lstStyle/>
          <a:p>
            <a:fld id="{289B54F0-ACAA-B148-9265-2A8F79BF8221}" type="slidenum">
              <a:t>‹#›</a:t>
            </a:fld>
            <a:endParaRPr lang="en-US"/>
          </a:p>
        </p:txBody>
      </p:sp>
      <p:sp>
        <p:nvSpPr>
          <p:cNvPr id="2" name="Title 1">
            <a:extLst>
              <a:ext uri="{FF2B5EF4-FFF2-40B4-BE49-F238E27FC236}">
                <a16:creationId xmlns:a16="http://schemas.microsoft.com/office/drawing/2014/main" id="{931B34EB-B4A1-8A48-BB7C-17EAA2B15533}"/>
              </a:ext>
            </a:extLst>
          </p:cNvPr>
          <p:cNvSpPr>
            <a:spLocks noGrp="1"/>
          </p:cNvSpPr>
          <p:nvPr>
            <p:ph type="title"/>
          </p:nvPr>
        </p:nvSpPr>
        <p:spPr>
          <a:xfrm>
            <a:off x="228600" y="681037"/>
            <a:ext cx="11824854" cy="715963"/>
          </a:xfrm>
          <a:prstGeom prst="rect">
            <a:avLst/>
          </a:prstGeom>
        </p:spPr>
        <p:txBody>
          <a:bodyPr anchor="ctr">
            <a:normAutofit/>
          </a:bodyPr>
          <a:lstStyle>
            <a:lvl1pPr marL="233363" indent="0">
              <a:tabLst/>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B8AA7AA1-749B-1C46-AEA0-4E04E44AEA04}"/>
              </a:ext>
            </a:extLst>
          </p:cNvPr>
          <p:cNvSpPr>
            <a:spLocks noGrp="1"/>
          </p:cNvSpPr>
          <p:nvPr>
            <p:ph idx="1"/>
          </p:nvPr>
        </p:nvSpPr>
        <p:spPr>
          <a:xfrm>
            <a:off x="499872" y="1549400"/>
            <a:ext cx="11180064" cy="4627563"/>
          </a:xfrm>
          <a:prstGeom prst="rect">
            <a:avLst/>
          </a:prstGeom>
        </p:spPr>
        <p:txBody>
          <a:bodyPr/>
          <a:lstStyle>
            <a:lvl1pPr marL="344488" indent="-344488">
              <a:lnSpc>
                <a:spcPct val="130000"/>
              </a:lnSpc>
              <a:buClr>
                <a:srgbClr val="892912"/>
              </a:buClr>
              <a:buSzPct val="60000"/>
              <a:buFont typeface=".Lucida Grande UI Regular"/>
              <a:buChar char="◆"/>
              <a:tabLst/>
              <a:defRPr/>
            </a:lvl1pPr>
            <a:lvl2pPr marL="685800" indent="-341313">
              <a:lnSpc>
                <a:spcPct val="130000"/>
              </a:lnSpc>
              <a:buClr>
                <a:srgbClr val="C00000"/>
              </a:buClr>
              <a:buSzPct val="80000"/>
              <a:buFont typeface="Wingdings" pitchFamily="2" charset="2"/>
              <a:buChar char="§"/>
              <a:tabLst/>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B19D8BF2-FB3D-BC40-8840-5E148547656B}"/>
              </a:ext>
            </a:extLst>
          </p:cNvPr>
          <p:cNvSpPr txBox="1"/>
          <p:nvPr userDrawn="1"/>
        </p:nvSpPr>
        <p:spPr>
          <a:xfrm>
            <a:off x="0" y="681037"/>
            <a:ext cx="228600" cy="715963"/>
          </a:xfrm>
          <a:prstGeom prst="rect">
            <a:avLst/>
          </a:prstGeom>
          <a:solidFill>
            <a:srgbClr val="4E8F00"/>
          </a:solidFill>
        </p:spPr>
        <p:txBody>
          <a:bodyPr wrap="square" rtlCol="0">
            <a:spAutoFit/>
          </a:bodyPr>
          <a:lstStyle/>
          <a:p>
            <a:endParaRPr lang="en-US"/>
          </a:p>
        </p:txBody>
      </p:sp>
    </p:spTree>
    <p:extLst>
      <p:ext uri="{BB962C8B-B14F-4D97-AF65-F5344CB8AC3E}">
        <p14:creationId xmlns:p14="http://schemas.microsoft.com/office/powerpoint/2010/main" val="267178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0B8CD-C7C5-FC46-88EA-95FF6C5E508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F2A6A9-2F4D-A141-93DB-123C040BC18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86CE37-8D3A-9D4A-8813-3E3CAAE411C5}"/>
              </a:ext>
            </a:extLst>
          </p:cNvPr>
          <p:cNvSpPr>
            <a:spLocks noGrp="1"/>
          </p:cNvSpPr>
          <p:nvPr>
            <p:ph type="dt" sz="half" idx="10"/>
          </p:nvPr>
        </p:nvSpPr>
        <p:spPr>
          <a:xfrm>
            <a:off x="838200" y="6483350"/>
            <a:ext cx="2743200" cy="365125"/>
          </a:xfrm>
          <a:prstGeom prst="rect">
            <a:avLst/>
          </a:prstGeom>
        </p:spPr>
        <p:txBody>
          <a:bodyPr/>
          <a:lstStyle/>
          <a:p>
            <a:fld id="{7933CB95-E960-A64B-AA3A-9F48B831C357}" type="datetime1">
              <a:t>9/21/2023</a:t>
            </a:fld>
            <a:endParaRPr lang="en-US"/>
          </a:p>
        </p:txBody>
      </p:sp>
      <p:sp>
        <p:nvSpPr>
          <p:cNvPr id="5" name="Footer Placeholder 4">
            <a:extLst>
              <a:ext uri="{FF2B5EF4-FFF2-40B4-BE49-F238E27FC236}">
                <a16:creationId xmlns:a16="http://schemas.microsoft.com/office/drawing/2014/main" id="{37F6493B-C057-8240-958C-7FFBA5D1870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765D90C-992B-5141-8687-5F197B8A11C0}"/>
              </a:ext>
            </a:extLst>
          </p:cNvPr>
          <p:cNvSpPr>
            <a:spLocks noGrp="1"/>
          </p:cNvSpPr>
          <p:nvPr>
            <p:ph type="sldNum" sz="quarter" idx="12"/>
          </p:nvPr>
        </p:nvSpPr>
        <p:spPr>
          <a:xfrm>
            <a:off x="8610600" y="6483350"/>
            <a:ext cx="2743200" cy="365125"/>
          </a:xfrm>
          <a:prstGeom prst="rect">
            <a:avLst/>
          </a:prstGeom>
        </p:spPr>
        <p:txBody>
          <a:bodyPr/>
          <a:lstStyle/>
          <a:p>
            <a:fld id="{289B54F0-ACAA-B148-9265-2A8F79BF8221}" type="slidenum">
              <a:t>‹#›</a:t>
            </a:fld>
            <a:endParaRPr lang="en-US"/>
          </a:p>
        </p:txBody>
      </p:sp>
    </p:spTree>
    <p:extLst>
      <p:ext uri="{BB962C8B-B14F-4D97-AF65-F5344CB8AC3E}">
        <p14:creationId xmlns:p14="http://schemas.microsoft.com/office/powerpoint/2010/main" val="200107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EAEE-A89D-4646-8751-52D071CCB80C}"/>
              </a:ext>
            </a:extLst>
          </p:cNvPr>
          <p:cNvSpPr>
            <a:spLocks noGrp="1"/>
          </p:cNvSpPr>
          <p:nvPr>
            <p:ph type="title"/>
          </p:nvPr>
        </p:nvSpPr>
        <p:spPr>
          <a:xfrm>
            <a:off x="838200" y="706436"/>
            <a:ext cx="10515600" cy="5762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B6CCA47-0ABC-4B44-BF49-FAC7755F6D0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873954-7859-474A-876F-92B6919A6AB8}"/>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8F1813-29DD-C84C-A29B-FF45FA6B4CB9}"/>
              </a:ext>
            </a:extLst>
          </p:cNvPr>
          <p:cNvSpPr>
            <a:spLocks noGrp="1"/>
          </p:cNvSpPr>
          <p:nvPr>
            <p:ph type="dt" sz="half" idx="10"/>
          </p:nvPr>
        </p:nvSpPr>
        <p:spPr>
          <a:xfrm>
            <a:off x="838200" y="6483350"/>
            <a:ext cx="2743200" cy="365125"/>
          </a:xfrm>
          <a:prstGeom prst="rect">
            <a:avLst/>
          </a:prstGeom>
        </p:spPr>
        <p:txBody>
          <a:bodyPr/>
          <a:lstStyle/>
          <a:p>
            <a:fld id="{63ADD5F5-6488-6A4A-B19B-5222E8C68D58}" type="datetime1">
              <a:t>9/21/2023</a:t>
            </a:fld>
            <a:endParaRPr lang="en-US"/>
          </a:p>
        </p:txBody>
      </p:sp>
      <p:sp>
        <p:nvSpPr>
          <p:cNvPr id="6" name="Footer Placeholder 5">
            <a:extLst>
              <a:ext uri="{FF2B5EF4-FFF2-40B4-BE49-F238E27FC236}">
                <a16:creationId xmlns:a16="http://schemas.microsoft.com/office/drawing/2014/main" id="{A7B74406-EDB6-294E-97C5-7AF0269BBD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371CC77-617D-1444-96CA-C53F9F5857F2}"/>
              </a:ext>
            </a:extLst>
          </p:cNvPr>
          <p:cNvSpPr>
            <a:spLocks noGrp="1"/>
          </p:cNvSpPr>
          <p:nvPr>
            <p:ph type="sldNum" sz="quarter" idx="12"/>
          </p:nvPr>
        </p:nvSpPr>
        <p:spPr>
          <a:xfrm>
            <a:off x="8610600" y="6483350"/>
            <a:ext cx="2743200" cy="365125"/>
          </a:xfrm>
          <a:prstGeom prst="rect">
            <a:avLst/>
          </a:prstGeom>
        </p:spPr>
        <p:txBody>
          <a:bodyPr/>
          <a:lstStyle/>
          <a:p>
            <a:fld id="{289B54F0-ACAA-B148-9265-2A8F79BF8221}" type="slidenum">
              <a:t>‹#›</a:t>
            </a:fld>
            <a:endParaRPr lang="en-US"/>
          </a:p>
        </p:txBody>
      </p:sp>
    </p:spTree>
    <p:extLst>
      <p:ext uri="{BB962C8B-B14F-4D97-AF65-F5344CB8AC3E}">
        <p14:creationId xmlns:p14="http://schemas.microsoft.com/office/powerpoint/2010/main" val="4005405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AC3F-19E5-624B-BB97-9E7A6B88FE5D}"/>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C6C0204-0B7E-B240-BA8F-BDF19D14202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715027-5538-5241-8865-4F310850EC23}"/>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885A9E-9045-FC4E-B737-C36A71E0535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A4FB18-06AF-C94A-89B7-26D7D5ADAB9D}"/>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6259DD-3E59-F54C-8F3C-9640576119C1}"/>
              </a:ext>
            </a:extLst>
          </p:cNvPr>
          <p:cNvSpPr>
            <a:spLocks noGrp="1"/>
          </p:cNvSpPr>
          <p:nvPr>
            <p:ph type="dt" sz="half" idx="10"/>
          </p:nvPr>
        </p:nvSpPr>
        <p:spPr>
          <a:xfrm>
            <a:off x="838200" y="6483350"/>
            <a:ext cx="2743200" cy="365125"/>
          </a:xfrm>
          <a:prstGeom prst="rect">
            <a:avLst/>
          </a:prstGeom>
        </p:spPr>
        <p:txBody>
          <a:bodyPr/>
          <a:lstStyle/>
          <a:p>
            <a:fld id="{3C122212-294E-3145-8B8F-D478624ABDCA}" type="datetime1">
              <a:t>9/21/2023</a:t>
            </a:fld>
            <a:endParaRPr lang="en-US"/>
          </a:p>
        </p:txBody>
      </p:sp>
      <p:sp>
        <p:nvSpPr>
          <p:cNvPr id="8" name="Footer Placeholder 7">
            <a:extLst>
              <a:ext uri="{FF2B5EF4-FFF2-40B4-BE49-F238E27FC236}">
                <a16:creationId xmlns:a16="http://schemas.microsoft.com/office/drawing/2014/main" id="{24D81BA8-A5D1-6141-8BCF-BA875D9327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B7FAB57E-FECB-7240-AE70-1982B2E72D9C}"/>
              </a:ext>
            </a:extLst>
          </p:cNvPr>
          <p:cNvSpPr>
            <a:spLocks noGrp="1"/>
          </p:cNvSpPr>
          <p:nvPr>
            <p:ph type="sldNum" sz="quarter" idx="12"/>
          </p:nvPr>
        </p:nvSpPr>
        <p:spPr>
          <a:xfrm>
            <a:off x="8610600" y="6483350"/>
            <a:ext cx="2743200" cy="365125"/>
          </a:xfrm>
          <a:prstGeom prst="rect">
            <a:avLst/>
          </a:prstGeom>
        </p:spPr>
        <p:txBody>
          <a:bodyPr/>
          <a:lstStyle/>
          <a:p>
            <a:fld id="{289B54F0-ACAA-B148-9265-2A8F79BF8221}" type="slidenum">
              <a:t>‹#›</a:t>
            </a:fld>
            <a:endParaRPr lang="en-US"/>
          </a:p>
        </p:txBody>
      </p:sp>
    </p:spTree>
    <p:extLst>
      <p:ext uri="{BB962C8B-B14F-4D97-AF65-F5344CB8AC3E}">
        <p14:creationId xmlns:p14="http://schemas.microsoft.com/office/powerpoint/2010/main" val="643971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63F4A-AF60-994E-BD88-F9575F49F023}"/>
              </a:ext>
            </a:extLst>
          </p:cNvPr>
          <p:cNvSpPr>
            <a:spLocks noGrp="1"/>
          </p:cNvSpPr>
          <p:nvPr>
            <p:ph type="title"/>
          </p:nvPr>
        </p:nvSpPr>
        <p:spPr>
          <a:xfrm>
            <a:off x="838200" y="706436"/>
            <a:ext cx="10515600" cy="5762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2EB23FD2-2486-F84E-A486-56626AF568ED}"/>
              </a:ext>
            </a:extLst>
          </p:cNvPr>
          <p:cNvSpPr>
            <a:spLocks noGrp="1"/>
          </p:cNvSpPr>
          <p:nvPr>
            <p:ph type="dt" sz="half" idx="10"/>
          </p:nvPr>
        </p:nvSpPr>
        <p:spPr>
          <a:xfrm>
            <a:off x="838200" y="6483350"/>
            <a:ext cx="2743200" cy="365125"/>
          </a:xfrm>
          <a:prstGeom prst="rect">
            <a:avLst/>
          </a:prstGeom>
        </p:spPr>
        <p:txBody>
          <a:bodyPr/>
          <a:lstStyle/>
          <a:p>
            <a:fld id="{9A333590-212E-1649-A57D-70874B116EF8}" type="datetime1">
              <a:t>9/21/2023</a:t>
            </a:fld>
            <a:endParaRPr lang="en-US"/>
          </a:p>
        </p:txBody>
      </p:sp>
      <p:sp>
        <p:nvSpPr>
          <p:cNvPr id="4" name="Footer Placeholder 3">
            <a:extLst>
              <a:ext uri="{FF2B5EF4-FFF2-40B4-BE49-F238E27FC236}">
                <a16:creationId xmlns:a16="http://schemas.microsoft.com/office/drawing/2014/main" id="{9FEC1D9A-0586-334E-A307-46C2749F22F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B4BE015-FA5A-AA4E-88BA-75A801A4F3BC}"/>
              </a:ext>
            </a:extLst>
          </p:cNvPr>
          <p:cNvSpPr>
            <a:spLocks noGrp="1"/>
          </p:cNvSpPr>
          <p:nvPr>
            <p:ph type="sldNum" sz="quarter" idx="12"/>
          </p:nvPr>
        </p:nvSpPr>
        <p:spPr>
          <a:xfrm>
            <a:off x="8610600" y="6483350"/>
            <a:ext cx="2743200" cy="365125"/>
          </a:xfrm>
          <a:prstGeom prst="rect">
            <a:avLst/>
          </a:prstGeom>
        </p:spPr>
        <p:txBody>
          <a:bodyPr/>
          <a:lstStyle/>
          <a:p>
            <a:fld id="{289B54F0-ACAA-B148-9265-2A8F79BF8221}" type="slidenum">
              <a:t>‹#›</a:t>
            </a:fld>
            <a:endParaRPr lang="en-US"/>
          </a:p>
        </p:txBody>
      </p:sp>
    </p:spTree>
    <p:extLst>
      <p:ext uri="{BB962C8B-B14F-4D97-AF65-F5344CB8AC3E}">
        <p14:creationId xmlns:p14="http://schemas.microsoft.com/office/powerpoint/2010/main" val="398133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8D41AE-9839-8A48-A6F8-A00F0D359C5B}"/>
              </a:ext>
            </a:extLst>
          </p:cNvPr>
          <p:cNvSpPr>
            <a:spLocks noGrp="1"/>
          </p:cNvSpPr>
          <p:nvPr>
            <p:ph type="dt" sz="half" idx="10"/>
          </p:nvPr>
        </p:nvSpPr>
        <p:spPr>
          <a:xfrm>
            <a:off x="838200" y="6483350"/>
            <a:ext cx="2743200" cy="365125"/>
          </a:xfrm>
          <a:prstGeom prst="rect">
            <a:avLst/>
          </a:prstGeom>
        </p:spPr>
        <p:txBody>
          <a:bodyPr/>
          <a:lstStyle/>
          <a:p>
            <a:fld id="{7A6A9BBD-1D8B-FC4A-AC07-1A7FC452DD37}" type="datetime1">
              <a:t>9/21/2023</a:t>
            </a:fld>
            <a:endParaRPr lang="en-US"/>
          </a:p>
        </p:txBody>
      </p:sp>
      <p:sp>
        <p:nvSpPr>
          <p:cNvPr id="3" name="Footer Placeholder 2">
            <a:extLst>
              <a:ext uri="{FF2B5EF4-FFF2-40B4-BE49-F238E27FC236}">
                <a16:creationId xmlns:a16="http://schemas.microsoft.com/office/drawing/2014/main" id="{37268A07-7F35-5B4C-A5E9-A0E6DBC5AD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6ED146-EDE0-C64B-B97C-6E58718DB798}"/>
              </a:ext>
            </a:extLst>
          </p:cNvPr>
          <p:cNvSpPr>
            <a:spLocks noGrp="1"/>
          </p:cNvSpPr>
          <p:nvPr>
            <p:ph type="sldNum" sz="quarter" idx="12"/>
          </p:nvPr>
        </p:nvSpPr>
        <p:spPr>
          <a:xfrm>
            <a:off x="8610600" y="6483350"/>
            <a:ext cx="2743200" cy="365125"/>
          </a:xfrm>
          <a:prstGeom prst="rect">
            <a:avLst/>
          </a:prstGeom>
        </p:spPr>
        <p:txBody>
          <a:bodyPr/>
          <a:lstStyle/>
          <a:p>
            <a:fld id="{289B54F0-ACAA-B148-9265-2A8F79BF8221}" type="slidenum">
              <a:t>‹#›</a:t>
            </a:fld>
            <a:endParaRPr lang="en-US"/>
          </a:p>
        </p:txBody>
      </p:sp>
    </p:spTree>
    <p:extLst>
      <p:ext uri="{BB962C8B-B14F-4D97-AF65-F5344CB8AC3E}">
        <p14:creationId xmlns:p14="http://schemas.microsoft.com/office/powerpoint/2010/main" val="684220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56131-74D4-CE43-BC06-7CAC03CCD4F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F2DFB9-54C4-2E48-BF57-ECADE33C0AE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8A6AF5-C91D-334C-BDAE-08EE25DD29B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0FF77A-3676-AE40-84DF-45B141418864}"/>
              </a:ext>
            </a:extLst>
          </p:cNvPr>
          <p:cNvSpPr>
            <a:spLocks noGrp="1"/>
          </p:cNvSpPr>
          <p:nvPr>
            <p:ph type="dt" sz="half" idx="10"/>
          </p:nvPr>
        </p:nvSpPr>
        <p:spPr>
          <a:xfrm>
            <a:off x="838200" y="6483350"/>
            <a:ext cx="2743200" cy="365125"/>
          </a:xfrm>
          <a:prstGeom prst="rect">
            <a:avLst/>
          </a:prstGeom>
        </p:spPr>
        <p:txBody>
          <a:bodyPr/>
          <a:lstStyle/>
          <a:p>
            <a:fld id="{B1235E85-EE8E-264D-A341-81369437C8EE}" type="datetime1">
              <a:t>9/21/2023</a:t>
            </a:fld>
            <a:endParaRPr lang="en-US"/>
          </a:p>
        </p:txBody>
      </p:sp>
      <p:sp>
        <p:nvSpPr>
          <p:cNvPr id="6" name="Footer Placeholder 5">
            <a:extLst>
              <a:ext uri="{FF2B5EF4-FFF2-40B4-BE49-F238E27FC236}">
                <a16:creationId xmlns:a16="http://schemas.microsoft.com/office/drawing/2014/main" id="{A7BDFE08-0ED1-C648-8C44-D5D3F192FA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9FF602A-F215-DF43-9BC1-203161258438}"/>
              </a:ext>
            </a:extLst>
          </p:cNvPr>
          <p:cNvSpPr>
            <a:spLocks noGrp="1"/>
          </p:cNvSpPr>
          <p:nvPr>
            <p:ph type="sldNum" sz="quarter" idx="12"/>
          </p:nvPr>
        </p:nvSpPr>
        <p:spPr>
          <a:xfrm>
            <a:off x="8610600" y="6483350"/>
            <a:ext cx="2743200" cy="365125"/>
          </a:xfrm>
          <a:prstGeom prst="rect">
            <a:avLst/>
          </a:prstGeom>
        </p:spPr>
        <p:txBody>
          <a:bodyPr/>
          <a:lstStyle/>
          <a:p>
            <a:fld id="{289B54F0-ACAA-B148-9265-2A8F79BF8221}" type="slidenum">
              <a:t>‹#›</a:t>
            </a:fld>
            <a:endParaRPr lang="en-US"/>
          </a:p>
        </p:txBody>
      </p:sp>
    </p:spTree>
    <p:extLst>
      <p:ext uri="{BB962C8B-B14F-4D97-AF65-F5344CB8AC3E}">
        <p14:creationId xmlns:p14="http://schemas.microsoft.com/office/powerpoint/2010/main" val="34468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2C1C-7675-474D-9480-DA9C9B14A4A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A216FC-2642-4B4E-8734-AB3ED694BD0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F4149C-5959-D64E-AFF5-2B75A578468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81CCD9-9411-5248-8D4C-C5FF061F0926}"/>
              </a:ext>
            </a:extLst>
          </p:cNvPr>
          <p:cNvSpPr>
            <a:spLocks noGrp="1"/>
          </p:cNvSpPr>
          <p:nvPr>
            <p:ph type="dt" sz="half" idx="10"/>
          </p:nvPr>
        </p:nvSpPr>
        <p:spPr>
          <a:xfrm>
            <a:off x="838200" y="6483350"/>
            <a:ext cx="2743200" cy="365125"/>
          </a:xfrm>
          <a:prstGeom prst="rect">
            <a:avLst/>
          </a:prstGeom>
        </p:spPr>
        <p:txBody>
          <a:bodyPr/>
          <a:lstStyle/>
          <a:p>
            <a:fld id="{AEB99E93-91B2-C94D-AEE4-066A5FAE6B55}" type="datetime1">
              <a:t>9/21/2023</a:t>
            </a:fld>
            <a:endParaRPr lang="en-US"/>
          </a:p>
        </p:txBody>
      </p:sp>
      <p:sp>
        <p:nvSpPr>
          <p:cNvPr id="6" name="Footer Placeholder 5">
            <a:extLst>
              <a:ext uri="{FF2B5EF4-FFF2-40B4-BE49-F238E27FC236}">
                <a16:creationId xmlns:a16="http://schemas.microsoft.com/office/drawing/2014/main" id="{D1D22723-2FD3-FB42-90FC-AA3D1DF99D7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6D1EE79-3786-574E-8D35-26D0628B23E2}"/>
              </a:ext>
            </a:extLst>
          </p:cNvPr>
          <p:cNvSpPr>
            <a:spLocks noGrp="1"/>
          </p:cNvSpPr>
          <p:nvPr>
            <p:ph type="sldNum" sz="quarter" idx="12"/>
          </p:nvPr>
        </p:nvSpPr>
        <p:spPr>
          <a:xfrm>
            <a:off x="8610600" y="6483350"/>
            <a:ext cx="2743200" cy="365125"/>
          </a:xfrm>
          <a:prstGeom prst="rect">
            <a:avLst/>
          </a:prstGeom>
        </p:spPr>
        <p:txBody>
          <a:bodyPr/>
          <a:lstStyle/>
          <a:p>
            <a:fld id="{289B54F0-ACAA-B148-9265-2A8F79BF8221}" type="slidenum">
              <a:t>‹#›</a:t>
            </a:fld>
            <a:endParaRPr lang="en-US"/>
          </a:p>
        </p:txBody>
      </p:sp>
    </p:spTree>
    <p:extLst>
      <p:ext uri="{BB962C8B-B14F-4D97-AF65-F5344CB8AC3E}">
        <p14:creationId xmlns:p14="http://schemas.microsoft.com/office/powerpoint/2010/main" val="1685827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55B8D27-3CCA-8349-AFED-A99615055A92}"/>
              </a:ext>
            </a:extLst>
          </p:cNvPr>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sp>
        <p:nvSpPr>
          <p:cNvPr id="2" name="Title Placeholder 1">
            <a:extLst>
              <a:ext uri="{FF2B5EF4-FFF2-40B4-BE49-F238E27FC236}">
                <a16:creationId xmlns:a16="http://schemas.microsoft.com/office/drawing/2014/main" id="{739E17CB-5919-B64E-BC83-83C52D82905E}"/>
              </a:ext>
            </a:extLst>
          </p:cNvPr>
          <p:cNvSpPr>
            <a:spLocks noGrp="1"/>
          </p:cNvSpPr>
          <p:nvPr>
            <p:ph type="title"/>
          </p:nvPr>
        </p:nvSpPr>
        <p:spPr>
          <a:xfrm>
            <a:off x="838200" y="706436"/>
            <a:ext cx="10515600" cy="5762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7D5863D-F8E7-D442-B275-2E9E6F12977B}"/>
              </a:ext>
            </a:extLst>
          </p:cNvPr>
          <p:cNvSpPr>
            <a:spLocks noGrp="1"/>
          </p:cNvSpPr>
          <p:nvPr>
            <p:ph type="body" idx="1"/>
          </p:nvPr>
        </p:nvSpPr>
        <p:spPr>
          <a:xfrm>
            <a:off x="138545" y="1536700"/>
            <a:ext cx="11901055" cy="46402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78C755D-65DA-5E4E-B634-65DE91792A78}"/>
              </a:ext>
            </a:extLst>
          </p:cNvPr>
          <p:cNvSpPr>
            <a:spLocks noGrp="1"/>
          </p:cNvSpPr>
          <p:nvPr>
            <p:ph type="dt" sz="half" idx="2"/>
          </p:nvPr>
        </p:nvSpPr>
        <p:spPr>
          <a:xfrm>
            <a:off x="838200" y="6483350"/>
            <a:ext cx="2743200" cy="365125"/>
          </a:xfrm>
          <a:prstGeom prst="rect">
            <a:avLst/>
          </a:prstGeom>
        </p:spPr>
        <p:txBody>
          <a:bodyPr vert="horz" lIns="91440" tIns="45720" rIns="91440" bIns="45720" rtlCol="0" anchor="ctr"/>
          <a:lstStyle>
            <a:lvl1pPr algn="l">
              <a:defRPr sz="1200">
                <a:solidFill>
                  <a:schemeClr val="tx1"/>
                </a:solidFill>
              </a:defRPr>
            </a:lvl1pPr>
          </a:lstStyle>
          <a:p>
            <a:fld id="{E5C558E9-1B93-E74F-8B96-263F2A78EC22}" type="datetime1">
              <a:t>9/21/2023</a:t>
            </a:fld>
            <a:endParaRPr lang="en-US"/>
          </a:p>
        </p:txBody>
      </p:sp>
      <p:sp>
        <p:nvSpPr>
          <p:cNvPr id="6" name="Slide Number Placeholder 5">
            <a:extLst>
              <a:ext uri="{FF2B5EF4-FFF2-40B4-BE49-F238E27FC236}">
                <a16:creationId xmlns:a16="http://schemas.microsoft.com/office/drawing/2014/main" id="{9D25610F-2CE6-FB48-B7D7-6481232489D3}"/>
              </a:ext>
            </a:extLst>
          </p:cNvPr>
          <p:cNvSpPr>
            <a:spLocks noGrp="1"/>
          </p:cNvSpPr>
          <p:nvPr>
            <p:ph type="sldNum" sz="quarter" idx="4"/>
          </p:nvPr>
        </p:nvSpPr>
        <p:spPr>
          <a:xfrm>
            <a:off x="8610600" y="6483350"/>
            <a:ext cx="2743200" cy="365125"/>
          </a:xfrm>
          <a:prstGeom prst="rect">
            <a:avLst/>
          </a:prstGeom>
        </p:spPr>
        <p:txBody>
          <a:bodyPr vert="horz" lIns="91440" tIns="45720" rIns="91440" bIns="45720" rtlCol="0" anchor="ctr"/>
          <a:lstStyle>
            <a:lvl1pPr algn="r">
              <a:defRPr sz="1200">
                <a:solidFill>
                  <a:schemeClr val="tx1"/>
                </a:solidFill>
              </a:defRPr>
            </a:lvl1pPr>
          </a:lstStyle>
          <a:p>
            <a:fld id="{289B54F0-ACAA-B148-9265-2A8F79BF8221}" type="slidenum">
              <a:rPr lang="en-US"/>
              <a:pPr/>
              <a:t>‹#›</a:t>
            </a:fld>
            <a:endParaRPr lang="en-US"/>
          </a:p>
        </p:txBody>
      </p:sp>
      <p:pic>
        <p:nvPicPr>
          <p:cNvPr id="1026" name="Picture 2" descr="You too, embrace cross-platform development with React Native">
            <a:extLst>
              <a:ext uri="{FF2B5EF4-FFF2-40B4-BE49-F238E27FC236}">
                <a16:creationId xmlns:a16="http://schemas.microsoft.com/office/drawing/2014/main" id="{FF6480BA-1A2B-3FA0-773B-CF90DC3546AD}"/>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214101" y="57114"/>
            <a:ext cx="952499" cy="6258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B78142D-6D48-48A2-83B1-5FBEEEEC0974}"/>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bwMode="auto">
          <a:xfrm>
            <a:off x="0" y="-11039"/>
            <a:ext cx="1182370" cy="575310"/>
          </a:xfrm>
          <a:prstGeom prst="rect">
            <a:avLst/>
          </a:prstGeom>
          <a:noFill/>
          <a:ln w="9525">
            <a:noFill/>
            <a:miter lim="800000"/>
            <a:headEnd/>
            <a:tailEnd/>
          </a:ln>
        </p:spPr>
      </p:pic>
    </p:spTree>
    <p:extLst>
      <p:ext uri="{BB962C8B-B14F-4D97-AF65-F5344CB8AC3E}">
        <p14:creationId xmlns:p14="http://schemas.microsoft.com/office/powerpoint/2010/main" val="461718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react-native-maps/react-native-map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5DB5-F775-C34E-B46C-304E0A4F1D89}"/>
              </a:ext>
            </a:extLst>
          </p:cNvPr>
          <p:cNvSpPr>
            <a:spLocks noGrp="1"/>
          </p:cNvSpPr>
          <p:nvPr>
            <p:ph type="ctrTitle"/>
          </p:nvPr>
        </p:nvSpPr>
        <p:spPr>
          <a:xfrm>
            <a:off x="1108911" y="1589649"/>
            <a:ext cx="9974177" cy="1923572"/>
          </a:xfrm>
          <a:gradFill>
            <a:gsLst>
              <a:gs pos="87000">
                <a:schemeClr val="accent3">
                  <a:alpha val="0"/>
                  <a:lumMod val="0"/>
                  <a:lumOff val="100000"/>
                </a:schemeClr>
              </a:gs>
              <a:gs pos="100000">
                <a:schemeClr val="accent2">
                  <a:lumMod val="94000"/>
                  <a:lumOff val="6000"/>
                  <a:alpha val="76000"/>
                </a:schemeClr>
              </a:gs>
            </a:gsLst>
            <a:lin ang="5400000" scaled="1"/>
          </a:gradFill>
        </p:spPr>
        <p:txBody>
          <a:bodyPr>
            <a:normAutofit/>
          </a:bodyPr>
          <a:lstStyle/>
          <a:p>
            <a:pPr>
              <a:lnSpc>
                <a:spcPct val="114000"/>
              </a:lnSpc>
            </a:pPr>
            <a:r>
              <a:rPr lang="en-US" dirty="0"/>
              <a:t>Platform API</a:t>
            </a:r>
          </a:p>
        </p:txBody>
      </p:sp>
    </p:spTree>
    <p:extLst>
      <p:ext uri="{BB962C8B-B14F-4D97-AF65-F5344CB8AC3E}">
        <p14:creationId xmlns:p14="http://schemas.microsoft.com/office/powerpoint/2010/main" val="2499275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62282E-8955-689B-4C26-524CA55C23BC}"/>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8ED6FE37-7A8D-74A2-D2B0-34209224F5DF}"/>
              </a:ext>
            </a:extLst>
          </p:cNvPr>
          <p:cNvSpPr>
            <a:spLocks noGrp="1"/>
          </p:cNvSpPr>
          <p:nvPr>
            <p:ph type="sldNum" sz="quarter" idx="12"/>
          </p:nvPr>
        </p:nvSpPr>
        <p:spPr/>
        <p:txBody>
          <a:bodyPr/>
          <a:lstStyle/>
          <a:p>
            <a:fld id="{289B54F0-ACAA-B148-9265-2A8F79BF8221}" type="slidenum">
              <a:rPr lang="en-VN" smtClean="0"/>
              <a:t>10</a:t>
            </a:fld>
            <a:endParaRPr lang="en-VN"/>
          </a:p>
        </p:txBody>
      </p:sp>
      <p:sp>
        <p:nvSpPr>
          <p:cNvPr id="4" name="Title 3">
            <a:extLst>
              <a:ext uri="{FF2B5EF4-FFF2-40B4-BE49-F238E27FC236}">
                <a16:creationId xmlns:a16="http://schemas.microsoft.com/office/drawing/2014/main" id="{D1887038-FD72-B0DC-1F89-9F25CFDB1CA0}"/>
              </a:ext>
            </a:extLst>
          </p:cNvPr>
          <p:cNvSpPr>
            <a:spLocks noGrp="1"/>
          </p:cNvSpPr>
          <p:nvPr>
            <p:ph type="title"/>
          </p:nvPr>
        </p:nvSpPr>
        <p:spPr/>
        <p:txBody>
          <a:bodyPr>
            <a:normAutofit/>
          </a:bodyPr>
          <a:lstStyle/>
          <a:p>
            <a:r>
              <a:rPr lang="en-US" dirty="0"/>
              <a:t>React Native Maps</a:t>
            </a:r>
            <a:endParaRPr lang="en-VN" dirty="0"/>
          </a:p>
        </p:txBody>
      </p:sp>
      <p:sp>
        <p:nvSpPr>
          <p:cNvPr id="5" name="Content Placeholder 4">
            <a:extLst>
              <a:ext uri="{FF2B5EF4-FFF2-40B4-BE49-F238E27FC236}">
                <a16:creationId xmlns:a16="http://schemas.microsoft.com/office/drawing/2014/main" id="{064E8A37-FF1E-E501-A332-62719A521FEF}"/>
              </a:ext>
            </a:extLst>
          </p:cNvPr>
          <p:cNvSpPr>
            <a:spLocks noGrp="1"/>
          </p:cNvSpPr>
          <p:nvPr>
            <p:ph idx="1"/>
          </p:nvPr>
        </p:nvSpPr>
        <p:spPr/>
        <p:txBody>
          <a:bodyPr/>
          <a:lstStyle/>
          <a:p>
            <a:pPr algn="just">
              <a:lnSpc>
                <a:spcPct val="150000"/>
              </a:lnSpc>
            </a:pPr>
            <a:r>
              <a:rPr lang="en-US" dirty="0"/>
              <a:t>Maps are an integral part of a lot of mobile apps nowadays. They are used for everything from finding directions to tracking one’s location when jogging.</a:t>
            </a:r>
          </a:p>
          <a:p>
            <a:pPr algn="just">
              <a:lnSpc>
                <a:spcPct val="150000"/>
              </a:lnSpc>
            </a:pPr>
            <a:r>
              <a:rPr lang="en-US" dirty="0"/>
              <a:t>In this demo, we will learn how to integrate Google Maps into a React Native app.</a:t>
            </a:r>
          </a:p>
          <a:p>
            <a:pPr algn="just">
              <a:lnSpc>
                <a:spcPct val="150000"/>
              </a:lnSpc>
            </a:pPr>
            <a:r>
              <a:rPr lang="en-US" dirty="0"/>
              <a:t>Using library: </a:t>
            </a:r>
            <a:r>
              <a:rPr lang="en-US" b="1" dirty="0"/>
              <a:t>react-native-maps</a:t>
            </a:r>
            <a:endParaRPr lang="en-VN" dirty="0"/>
          </a:p>
        </p:txBody>
      </p:sp>
    </p:spTree>
    <p:extLst>
      <p:ext uri="{BB962C8B-B14F-4D97-AF65-F5344CB8AC3E}">
        <p14:creationId xmlns:p14="http://schemas.microsoft.com/office/powerpoint/2010/main" val="2998188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8F0BBB-750E-8C25-0D0E-9902F11AA239}"/>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240A4607-2568-170C-6AC2-6728AD95D2CC}"/>
              </a:ext>
            </a:extLst>
          </p:cNvPr>
          <p:cNvSpPr>
            <a:spLocks noGrp="1"/>
          </p:cNvSpPr>
          <p:nvPr>
            <p:ph type="sldNum" sz="quarter" idx="12"/>
          </p:nvPr>
        </p:nvSpPr>
        <p:spPr/>
        <p:txBody>
          <a:bodyPr/>
          <a:lstStyle/>
          <a:p>
            <a:fld id="{289B54F0-ACAA-B148-9265-2A8F79BF8221}" type="slidenum">
              <a:rPr lang="en-VN" smtClean="0"/>
              <a:t>11</a:t>
            </a:fld>
            <a:endParaRPr lang="en-VN"/>
          </a:p>
        </p:txBody>
      </p:sp>
      <p:sp>
        <p:nvSpPr>
          <p:cNvPr id="4" name="Title 3">
            <a:extLst>
              <a:ext uri="{FF2B5EF4-FFF2-40B4-BE49-F238E27FC236}">
                <a16:creationId xmlns:a16="http://schemas.microsoft.com/office/drawing/2014/main" id="{24D807E3-32C2-01C2-3650-7B85982540B2}"/>
              </a:ext>
            </a:extLst>
          </p:cNvPr>
          <p:cNvSpPr>
            <a:spLocks noGrp="1"/>
          </p:cNvSpPr>
          <p:nvPr>
            <p:ph type="title"/>
          </p:nvPr>
        </p:nvSpPr>
        <p:spPr/>
        <p:txBody>
          <a:bodyPr>
            <a:normAutofit/>
          </a:bodyPr>
          <a:lstStyle/>
          <a:p>
            <a:r>
              <a:rPr lang="en-US" dirty="0"/>
              <a:t>Basic Setup</a:t>
            </a:r>
            <a:endParaRPr lang="en-VN" dirty="0"/>
          </a:p>
        </p:txBody>
      </p:sp>
      <p:sp>
        <p:nvSpPr>
          <p:cNvPr id="5" name="Content Placeholder 4">
            <a:extLst>
              <a:ext uri="{FF2B5EF4-FFF2-40B4-BE49-F238E27FC236}">
                <a16:creationId xmlns:a16="http://schemas.microsoft.com/office/drawing/2014/main" id="{7E9D48FA-2DDC-B673-C610-D621DFC2642C}"/>
              </a:ext>
            </a:extLst>
          </p:cNvPr>
          <p:cNvSpPr>
            <a:spLocks noGrp="1"/>
          </p:cNvSpPr>
          <p:nvPr>
            <p:ph idx="1"/>
          </p:nvPr>
        </p:nvSpPr>
        <p:spPr>
          <a:xfrm>
            <a:off x="499872" y="1425830"/>
            <a:ext cx="11180064" cy="4627563"/>
          </a:xfrm>
        </p:spPr>
        <p:txBody>
          <a:bodyPr/>
          <a:lstStyle/>
          <a:p>
            <a:pPr algn="just"/>
            <a:r>
              <a:rPr lang="en-US" dirty="0"/>
              <a:t>using Expo CLI to create a React Native app. It is much easier to use than React Native CLI and is very efficient for a small map demonstration like this demo.</a:t>
            </a:r>
          </a:p>
          <a:p>
            <a:pPr algn="just"/>
            <a:r>
              <a:rPr lang="en-US" dirty="0"/>
              <a:t>If we want finer control in our production project, we need to go with React Native CLI. As per expo documentation, we need to install Expo CLI globally using the command below.</a:t>
            </a:r>
            <a:endParaRPr lang="en-VN" dirty="0"/>
          </a:p>
          <a:p>
            <a:endParaRPr lang="en-VN" dirty="0"/>
          </a:p>
          <a:p>
            <a:endParaRPr lang="en-VN" dirty="0"/>
          </a:p>
        </p:txBody>
      </p:sp>
      <p:pic>
        <p:nvPicPr>
          <p:cNvPr id="11" name="Picture 10">
            <a:extLst>
              <a:ext uri="{FF2B5EF4-FFF2-40B4-BE49-F238E27FC236}">
                <a16:creationId xmlns:a16="http://schemas.microsoft.com/office/drawing/2014/main" id="{30FC0220-FD23-9DC0-3E4A-7A341A520BAC}"/>
              </a:ext>
            </a:extLst>
          </p:cNvPr>
          <p:cNvPicPr>
            <a:picLocks noChangeAspect="1"/>
          </p:cNvPicPr>
          <p:nvPr/>
        </p:nvPicPr>
        <p:blipFill>
          <a:blip r:embed="rId2"/>
          <a:stretch>
            <a:fillRect/>
          </a:stretch>
        </p:blipFill>
        <p:spPr>
          <a:xfrm>
            <a:off x="914401" y="5270441"/>
            <a:ext cx="10635342" cy="659090"/>
          </a:xfrm>
          <a:prstGeom prst="rect">
            <a:avLst/>
          </a:prstGeom>
        </p:spPr>
      </p:pic>
    </p:spTree>
    <p:extLst>
      <p:ext uri="{BB962C8B-B14F-4D97-AF65-F5344CB8AC3E}">
        <p14:creationId xmlns:p14="http://schemas.microsoft.com/office/powerpoint/2010/main" val="2890080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8F0BBB-750E-8C25-0D0E-9902F11AA239}"/>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240A4607-2568-170C-6AC2-6728AD95D2CC}"/>
              </a:ext>
            </a:extLst>
          </p:cNvPr>
          <p:cNvSpPr>
            <a:spLocks noGrp="1"/>
          </p:cNvSpPr>
          <p:nvPr>
            <p:ph type="sldNum" sz="quarter" idx="12"/>
          </p:nvPr>
        </p:nvSpPr>
        <p:spPr/>
        <p:txBody>
          <a:bodyPr/>
          <a:lstStyle/>
          <a:p>
            <a:fld id="{289B54F0-ACAA-B148-9265-2A8F79BF8221}" type="slidenum">
              <a:rPr lang="en-VN" smtClean="0"/>
              <a:t>12</a:t>
            </a:fld>
            <a:endParaRPr lang="en-VN"/>
          </a:p>
        </p:txBody>
      </p:sp>
      <p:sp>
        <p:nvSpPr>
          <p:cNvPr id="4" name="Title 3">
            <a:extLst>
              <a:ext uri="{FF2B5EF4-FFF2-40B4-BE49-F238E27FC236}">
                <a16:creationId xmlns:a16="http://schemas.microsoft.com/office/drawing/2014/main" id="{24D807E3-32C2-01C2-3650-7B85982540B2}"/>
              </a:ext>
            </a:extLst>
          </p:cNvPr>
          <p:cNvSpPr>
            <a:spLocks noGrp="1"/>
          </p:cNvSpPr>
          <p:nvPr>
            <p:ph type="title"/>
          </p:nvPr>
        </p:nvSpPr>
        <p:spPr/>
        <p:txBody>
          <a:bodyPr>
            <a:normAutofit/>
          </a:bodyPr>
          <a:lstStyle/>
          <a:p>
            <a:r>
              <a:rPr lang="en-US" dirty="0"/>
              <a:t>Basic Setup</a:t>
            </a:r>
            <a:endParaRPr lang="en-VN" dirty="0"/>
          </a:p>
        </p:txBody>
      </p:sp>
      <p:sp>
        <p:nvSpPr>
          <p:cNvPr id="5" name="Content Placeholder 4">
            <a:extLst>
              <a:ext uri="{FF2B5EF4-FFF2-40B4-BE49-F238E27FC236}">
                <a16:creationId xmlns:a16="http://schemas.microsoft.com/office/drawing/2014/main" id="{7E9D48FA-2DDC-B673-C610-D621DFC2642C}"/>
              </a:ext>
            </a:extLst>
          </p:cNvPr>
          <p:cNvSpPr>
            <a:spLocks noGrp="1"/>
          </p:cNvSpPr>
          <p:nvPr>
            <p:ph idx="1"/>
          </p:nvPr>
        </p:nvSpPr>
        <p:spPr>
          <a:xfrm>
            <a:off x="499872" y="1425830"/>
            <a:ext cx="11180064" cy="4627563"/>
          </a:xfrm>
        </p:spPr>
        <p:txBody>
          <a:bodyPr/>
          <a:lstStyle/>
          <a:p>
            <a:r>
              <a:rPr lang="en-US" dirty="0"/>
              <a:t>Now, we will create a new project for our app using the command below.</a:t>
            </a:r>
          </a:p>
          <a:p>
            <a:r>
              <a:rPr lang="en-US" b="1" dirty="0"/>
              <a:t>expo </a:t>
            </a:r>
            <a:r>
              <a:rPr lang="en-US" b="1" dirty="0" err="1"/>
              <a:t>init</a:t>
            </a:r>
            <a:r>
              <a:rPr lang="en-US" b="1" dirty="0"/>
              <a:t> react-native-</a:t>
            </a:r>
            <a:r>
              <a:rPr lang="en-US" b="1" dirty="0" err="1"/>
              <a:t>gmapsExpo</a:t>
            </a:r>
            <a:r>
              <a:rPr lang="en-US" b="1" dirty="0"/>
              <a:t> </a:t>
            </a:r>
            <a:r>
              <a:rPr lang="en-US" dirty="0"/>
              <a:t>will ask us to choose a template, and we will choose the option to create a minimal app.</a:t>
            </a:r>
          </a:p>
        </p:txBody>
      </p:sp>
      <p:pic>
        <p:nvPicPr>
          <p:cNvPr id="1026" name="Picture 2" descr="React Native Apps image 1">
            <a:extLst>
              <a:ext uri="{FF2B5EF4-FFF2-40B4-BE49-F238E27FC236}">
                <a16:creationId xmlns:a16="http://schemas.microsoft.com/office/drawing/2014/main" id="{879F0300-9132-8BC0-7A2B-727005BD0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057" y="4134816"/>
            <a:ext cx="10297886" cy="204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09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8F0BBB-750E-8C25-0D0E-9902F11AA239}"/>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240A4607-2568-170C-6AC2-6728AD95D2CC}"/>
              </a:ext>
            </a:extLst>
          </p:cNvPr>
          <p:cNvSpPr>
            <a:spLocks noGrp="1"/>
          </p:cNvSpPr>
          <p:nvPr>
            <p:ph type="sldNum" sz="quarter" idx="12"/>
          </p:nvPr>
        </p:nvSpPr>
        <p:spPr/>
        <p:txBody>
          <a:bodyPr/>
          <a:lstStyle/>
          <a:p>
            <a:fld id="{289B54F0-ACAA-B148-9265-2A8F79BF8221}" type="slidenum">
              <a:rPr lang="en-VN" smtClean="0"/>
              <a:t>13</a:t>
            </a:fld>
            <a:endParaRPr lang="en-VN"/>
          </a:p>
        </p:txBody>
      </p:sp>
      <p:sp>
        <p:nvSpPr>
          <p:cNvPr id="4" name="Title 3">
            <a:extLst>
              <a:ext uri="{FF2B5EF4-FFF2-40B4-BE49-F238E27FC236}">
                <a16:creationId xmlns:a16="http://schemas.microsoft.com/office/drawing/2014/main" id="{24D807E3-32C2-01C2-3650-7B85982540B2}"/>
              </a:ext>
            </a:extLst>
          </p:cNvPr>
          <p:cNvSpPr>
            <a:spLocks noGrp="1"/>
          </p:cNvSpPr>
          <p:nvPr>
            <p:ph type="title"/>
          </p:nvPr>
        </p:nvSpPr>
        <p:spPr/>
        <p:txBody>
          <a:bodyPr>
            <a:normAutofit/>
          </a:bodyPr>
          <a:lstStyle/>
          <a:p>
            <a:r>
              <a:rPr lang="en-US" dirty="0"/>
              <a:t>Basic Setup</a:t>
            </a:r>
            <a:endParaRPr lang="en-VN" dirty="0"/>
          </a:p>
        </p:txBody>
      </p:sp>
      <p:sp>
        <p:nvSpPr>
          <p:cNvPr id="5" name="Content Placeholder 4">
            <a:extLst>
              <a:ext uri="{FF2B5EF4-FFF2-40B4-BE49-F238E27FC236}">
                <a16:creationId xmlns:a16="http://schemas.microsoft.com/office/drawing/2014/main" id="{7E9D48FA-2DDC-B673-C610-D621DFC2642C}"/>
              </a:ext>
            </a:extLst>
          </p:cNvPr>
          <p:cNvSpPr>
            <a:spLocks noGrp="1"/>
          </p:cNvSpPr>
          <p:nvPr>
            <p:ph idx="1"/>
          </p:nvPr>
        </p:nvSpPr>
        <p:spPr>
          <a:xfrm>
            <a:off x="499872" y="1425830"/>
            <a:ext cx="11180064" cy="4627563"/>
          </a:xfrm>
        </p:spPr>
        <p:txBody>
          <a:bodyPr>
            <a:normAutofit/>
          </a:bodyPr>
          <a:lstStyle/>
          <a:p>
            <a:r>
              <a:rPr lang="en-US" sz="2500" dirty="0"/>
              <a:t>It will take about two to three minutes to create a React Native app, but it depends on the system configurations. If everything is successful, we will see the screen below.</a:t>
            </a:r>
          </a:p>
        </p:txBody>
      </p:sp>
      <p:pic>
        <p:nvPicPr>
          <p:cNvPr id="3074" name="Picture 2" descr="React Native Apps image 2">
            <a:extLst>
              <a:ext uri="{FF2B5EF4-FFF2-40B4-BE49-F238E27FC236}">
                <a16:creationId xmlns:a16="http://schemas.microsoft.com/office/drawing/2014/main" id="{1333C8EA-5E0A-7C35-2CE4-AB9FCAB0E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82" y="3209639"/>
            <a:ext cx="8015844" cy="296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302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711D6-D349-93F4-5A6E-1684BDD1866A}"/>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7540E283-23C6-03A7-C420-D866529DD36C}"/>
              </a:ext>
            </a:extLst>
          </p:cNvPr>
          <p:cNvSpPr>
            <a:spLocks noGrp="1"/>
          </p:cNvSpPr>
          <p:nvPr>
            <p:ph type="sldNum" sz="quarter" idx="12"/>
          </p:nvPr>
        </p:nvSpPr>
        <p:spPr/>
        <p:txBody>
          <a:bodyPr/>
          <a:lstStyle/>
          <a:p>
            <a:fld id="{289B54F0-ACAA-B148-9265-2A8F79BF8221}" type="slidenum">
              <a:rPr lang="en-VN" smtClean="0"/>
              <a:t>14</a:t>
            </a:fld>
            <a:endParaRPr lang="en-VN"/>
          </a:p>
        </p:txBody>
      </p:sp>
      <p:sp>
        <p:nvSpPr>
          <p:cNvPr id="4" name="Title 3">
            <a:extLst>
              <a:ext uri="{FF2B5EF4-FFF2-40B4-BE49-F238E27FC236}">
                <a16:creationId xmlns:a16="http://schemas.microsoft.com/office/drawing/2014/main" id="{34CE3E75-6F06-51AD-3CDA-959A9FD237FF}"/>
              </a:ext>
            </a:extLst>
          </p:cNvPr>
          <p:cNvSpPr>
            <a:spLocks noGrp="1"/>
          </p:cNvSpPr>
          <p:nvPr>
            <p:ph type="title"/>
          </p:nvPr>
        </p:nvSpPr>
        <p:spPr/>
        <p:txBody>
          <a:bodyPr>
            <a:normAutofit/>
          </a:bodyPr>
          <a:lstStyle/>
          <a:p>
            <a:r>
              <a:rPr lang="en-US" dirty="0"/>
              <a:t>Getting Started</a:t>
            </a:r>
            <a:endParaRPr lang="en-VN" dirty="0"/>
          </a:p>
        </p:txBody>
      </p:sp>
      <p:sp>
        <p:nvSpPr>
          <p:cNvPr id="5" name="Content Placeholder 4">
            <a:extLst>
              <a:ext uri="{FF2B5EF4-FFF2-40B4-BE49-F238E27FC236}">
                <a16:creationId xmlns:a16="http://schemas.microsoft.com/office/drawing/2014/main" id="{D9BADEDB-860F-85B8-11C9-CD0310202F9C}"/>
              </a:ext>
            </a:extLst>
          </p:cNvPr>
          <p:cNvSpPr>
            <a:spLocks noGrp="1"/>
          </p:cNvSpPr>
          <p:nvPr>
            <p:ph idx="1"/>
          </p:nvPr>
        </p:nvSpPr>
        <p:spPr/>
        <p:txBody>
          <a:bodyPr/>
          <a:lstStyle/>
          <a:p>
            <a:r>
              <a:rPr lang="en-US" dirty="0"/>
              <a:t>We will now start with our project and follow the instructions above. We need to change to the directory first with the </a:t>
            </a:r>
            <a:r>
              <a:rPr lang="en-US" b="1" dirty="0"/>
              <a:t>cd</a:t>
            </a:r>
            <a:r>
              <a:rPr lang="en-US" dirty="0"/>
              <a:t> command and then start the project with the </a:t>
            </a:r>
            <a:r>
              <a:rPr lang="en-US" b="1" dirty="0" err="1"/>
              <a:t>npm</a:t>
            </a:r>
            <a:r>
              <a:rPr lang="en-US" b="1" dirty="0"/>
              <a:t> start</a:t>
            </a:r>
            <a:r>
              <a:rPr lang="en-US" dirty="0"/>
              <a:t> command.</a:t>
            </a:r>
            <a:endParaRPr lang="en-VN" dirty="0"/>
          </a:p>
        </p:txBody>
      </p:sp>
      <p:pic>
        <p:nvPicPr>
          <p:cNvPr id="4098" name="Picture 2" descr="React Native Apps image 3">
            <a:extLst>
              <a:ext uri="{FF2B5EF4-FFF2-40B4-BE49-F238E27FC236}">
                <a16:creationId xmlns:a16="http://schemas.microsoft.com/office/drawing/2014/main" id="{B4B15EE4-0AB3-1BD6-1B69-DBE1A444D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056" y="3700803"/>
            <a:ext cx="10535628" cy="205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414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711D6-D349-93F4-5A6E-1684BDD1866A}"/>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7540E283-23C6-03A7-C420-D866529DD36C}"/>
              </a:ext>
            </a:extLst>
          </p:cNvPr>
          <p:cNvSpPr>
            <a:spLocks noGrp="1"/>
          </p:cNvSpPr>
          <p:nvPr>
            <p:ph type="sldNum" sz="quarter" idx="12"/>
          </p:nvPr>
        </p:nvSpPr>
        <p:spPr/>
        <p:txBody>
          <a:bodyPr/>
          <a:lstStyle/>
          <a:p>
            <a:fld id="{289B54F0-ACAA-B148-9265-2A8F79BF8221}" type="slidenum">
              <a:rPr lang="en-VN" smtClean="0"/>
              <a:t>15</a:t>
            </a:fld>
            <a:endParaRPr lang="en-VN"/>
          </a:p>
        </p:txBody>
      </p:sp>
      <p:sp>
        <p:nvSpPr>
          <p:cNvPr id="4" name="Title 3">
            <a:extLst>
              <a:ext uri="{FF2B5EF4-FFF2-40B4-BE49-F238E27FC236}">
                <a16:creationId xmlns:a16="http://schemas.microsoft.com/office/drawing/2014/main" id="{34CE3E75-6F06-51AD-3CDA-959A9FD237FF}"/>
              </a:ext>
            </a:extLst>
          </p:cNvPr>
          <p:cNvSpPr>
            <a:spLocks noGrp="1"/>
          </p:cNvSpPr>
          <p:nvPr>
            <p:ph type="title"/>
          </p:nvPr>
        </p:nvSpPr>
        <p:spPr/>
        <p:txBody>
          <a:bodyPr>
            <a:normAutofit/>
          </a:bodyPr>
          <a:lstStyle/>
          <a:p>
            <a:r>
              <a:rPr lang="en-US" dirty="0"/>
              <a:t>Getting Started</a:t>
            </a:r>
            <a:endParaRPr lang="en-VN" dirty="0"/>
          </a:p>
        </p:txBody>
      </p:sp>
      <p:sp>
        <p:nvSpPr>
          <p:cNvPr id="5" name="Content Placeholder 4">
            <a:extLst>
              <a:ext uri="{FF2B5EF4-FFF2-40B4-BE49-F238E27FC236}">
                <a16:creationId xmlns:a16="http://schemas.microsoft.com/office/drawing/2014/main" id="{D9BADEDB-860F-85B8-11C9-CD0310202F9C}"/>
              </a:ext>
            </a:extLst>
          </p:cNvPr>
          <p:cNvSpPr>
            <a:spLocks noGrp="1"/>
          </p:cNvSpPr>
          <p:nvPr>
            <p:ph idx="1"/>
          </p:nvPr>
        </p:nvSpPr>
        <p:spPr>
          <a:xfrm>
            <a:off x="505968" y="1277257"/>
            <a:ext cx="11180064" cy="4627563"/>
          </a:xfrm>
        </p:spPr>
        <p:txBody>
          <a:bodyPr/>
          <a:lstStyle/>
          <a:p>
            <a:r>
              <a:rPr lang="en-US" b="0" i="0" u="none" strike="noStrike" dirty="0">
                <a:effectLst/>
              </a:rPr>
              <a:t>It will open the app on your mobile phone and show the start-up text of a React Native Expo app.</a:t>
            </a:r>
            <a:endParaRPr lang="en-VN" dirty="0"/>
          </a:p>
        </p:txBody>
      </p:sp>
      <p:pic>
        <p:nvPicPr>
          <p:cNvPr id="6146" name="Picture 2" descr="React Native Apps image 6">
            <a:extLst>
              <a:ext uri="{FF2B5EF4-FFF2-40B4-BE49-F238E27FC236}">
                <a16:creationId xmlns:a16="http://schemas.microsoft.com/office/drawing/2014/main" id="{8553AAE6-8F40-E9E0-9E9A-760911EBD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226" y="2160134"/>
            <a:ext cx="1778748" cy="4016829"/>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31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816153-1162-93B5-2503-5C781CBF9D31}"/>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9E20EFF7-1F53-C315-7DB6-7F01816E1394}"/>
              </a:ext>
            </a:extLst>
          </p:cNvPr>
          <p:cNvSpPr>
            <a:spLocks noGrp="1"/>
          </p:cNvSpPr>
          <p:nvPr>
            <p:ph type="sldNum" sz="quarter" idx="12"/>
          </p:nvPr>
        </p:nvSpPr>
        <p:spPr/>
        <p:txBody>
          <a:bodyPr/>
          <a:lstStyle/>
          <a:p>
            <a:fld id="{289B54F0-ACAA-B148-9265-2A8F79BF8221}" type="slidenum">
              <a:rPr lang="en-VN" smtClean="0"/>
              <a:t>16</a:t>
            </a:fld>
            <a:endParaRPr lang="en-VN"/>
          </a:p>
        </p:txBody>
      </p:sp>
      <p:sp>
        <p:nvSpPr>
          <p:cNvPr id="4" name="Title 3">
            <a:extLst>
              <a:ext uri="{FF2B5EF4-FFF2-40B4-BE49-F238E27FC236}">
                <a16:creationId xmlns:a16="http://schemas.microsoft.com/office/drawing/2014/main" id="{F188601A-594B-6060-CBDD-FD75375ED110}"/>
              </a:ext>
            </a:extLst>
          </p:cNvPr>
          <p:cNvSpPr>
            <a:spLocks noGrp="1"/>
          </p:cNvSpPr>
          <p:nvPr>
            <p:ph type="title"/>
          </p:nvPr>
        </p:nvSpPr>
        <p:spPr/>
        <p:txBody>
          <a:bodyPr>
            <a:normAutofit/>
          </a:bodyPr>
          <a:lstStyle/>
          <a:p>
            <a:r>
              <a:rPr lang="en-US" dirty="0"/>
              <a:t>Installation</a:t>
            </a:r>
            <a:endParaRPr lang="en-VN" dirty="0"/>
          </a:p>
        </p:txBody>
      </p:sp>
      <p:sp>
        <p:nvSpPr>
          <p:cNvPr id="5" name="Content Placeholder 4">
            <a:extLst>
              <a:ext uri="{FF2B5EF4-FFF2-40B4-BE49-F238E27FC236}">
                <a16:creationId xmlns:a16="http://schemas.microsoft.com/office/drawing/2014/main" id="{E2858A59-2C9F-C2DB-DA24-17E10CE1E158}"/>
              </a:ext>
            </a:extLst>
          </p:cNvPr>
          <p:cNvSpPr>
            <a:spLocks noGrp="1"/>
          </p:cNvSpPr>
          <p:nvPr>
            <p:ph idx="1"/>
          </p:nvPr>
        </p:nvSpPr>
        <p:spPr/>
        <p:txBody>
          <a:bodyPr/>
          <a:lstStyle/>
          <a:p>
            <a:r>
              <a:rPr lang="en-US" dirty="0"/>
              <a:t>We will be installing react-native-maps by running the command below from our project folder.</a:t>
            </a:r>
          </a:p>
          <a:p>
            <a:endParaRPr lang="en-US" dirty="0"/>
          </a:p>
          <a:p>
            <a:endParaRPr lang="en-US" dirty="0"/>
          </a:p>
          <a:p>
            <a:r>
              <a:rPr lang="en-US" dirty="0"/>
              <a:t>References:</a:t>
            </a:r>
          </a:p>
          <a:p>
            <a:pPr marL="0" indent="0">
              <a:buNone/>
            </a:pPr>
            <a:r>
              <a:rPr lang="en-US" dirty="0"/>
              <a:t>	</a:t>
            </a:r>
            <a:r>
              <a:rPr lang="en-US" dirty="0">
                <a:hlinkClick r:id="rId2"/>
              </a:rPr>
              <a:t>https://github.com/react-native-maps/react-native-maps</a:t>
            </a:r>
            <a:endParaRPr lang="en-US" dirty="0"/>
          </a:p>
        </p:txBody>
      </p:sp>
      <p:pic>
        <p:nvPicPr>
          <p:cNvPr id="7" name="Picture 6">
            <a:extLst>
              <a:ext uri="{FF2B5EF4-FFF2-40B4-BE49-F238E27FC236}">
                <a16:creationId xmlns:a16="http://schemas.microsoft.com/office/drawing/2014/main" id="{2244973D-F557-7C50-011A-9B8171C8D2D7}"/>
              </a:ext>
            </a:extLst>
          </p:cNvPr>
          <p:cNvPicPr>
            <a:picLocks noChangeAspect="1"/>
          </p:cNvPicPr>
          <p:nvPr/>
        </p:nvPicPr>
        <p:blipFill>
          <a:blip r:embed="rId3"/>
          <a:stretch>
            <a:fillRect/>
          </a:stretch>
        </p:blipFill>
        <p:spPr>
          <a:xfrm>
            <a:off x="928914" y="3005364"/>
            <a:ext cx="10134877" cy="750207"/>
          </a:xfrm>
          <a:prstGeom prst="rect">
            <a:avLst/>
          </a:prstGeom>
        </p:spPr>
      </p:pic>
    </p:spTree>
    <p:extLst>
      <p:ext uri="{BB962C8B-B14F-4D97-AF65-F5344CB8AC3E}">
        <p14:creationId xmlns:p14="http://schemas.microsoft.com/office/powerpoint/2010/main" val="1526674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72CDE-AD0D-BDFC-E02E-A6EEE7AEFBE2}"/>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9F4FEE81-AF7C-C220-578E-DBAFE3A91405}"/>
              </a:ext>
            </a:extLst>
          </p:cNvPr>
          <p:cNvSpPr>
            <a:spLocks noGrp="1"/>
          </p:cNvSpPr>
          <p:nvPr>
            <p:ph type="sldNum" sz="quarter" idx="12"/>
          </p:nvPr>
        </p:nvSpPr>
        <p:spPr/>
        <p:txBody>
          <a:bodyPr/>
          <a:lstStyle/>
          <a:p>
            <a:fld id="{289B54F0-ACAA-B148-9265-2A8F79BF8221}" type="slidenum">
              <a:rPr lang="en-VN" smtClean="0"/>
              <a:t>17</a:t>
            </a:fld>
            <a:endParaRPr lang="en-VN"/>
          </a:p>
        </p:txBody>
      </p:sp>
      <p:sp>
        <p:nvSpPr>
          <p:cNvPr id="4" name="Title 3">
            <a:extLst>
              <a:ext uri="{FF2B5EF4-FFF2-40B4-BE49-F238E27FC236}">
                <a16:creationId xmlns:a16="http://schemas.microsoft.com/office/drawing/2014/main" id="{6A51C5C6-65DE-536E-DC1C-DC9B19348A3A}"/>
              </a:ext>
            </a:extLst>
          </p:cNvPr>
          <p:cNvSpPr>
            <a:spLocks noGrp="1"/>
          </p:cNvSpPr>
          <p:nvPr>
            <p:ph type="title"/>
          </p:nvPr>
        </p:nvSpPr>
        <p:spPr/>
        <p:txBody>
          <a:bodyPr>
            <a:normAutofit/>
          </a:bodyPr>
          <a:lstStyle/>
          <a:p>
            <a:r>
              <a:rPr lang="en-US" dirty="0"/>
              <a:t>Basic Usage</a:t>
            </a:r>
            <a:endParaRPr lang="en-VN" dirty="0"/>
          </a:p>
        </p:txBody>
      </p:sp>
      <p:sp>
        <p:nvSpPr>
          <p:cNvPr id="5" name="Content Placeholder 4">
            <a:extLst>
              <a:ext uri="{FF2B5EF4-FFF2-40B4-BE49-F238E27FC236}">
                <a16:creationId xmlns:a16="http://schemas.microsoft.com/office/drawing/2014/main" id="{781959DA-F41D-4A77-D946-ACD27A798D8F}"/>
              </a:ext>
            </a:extLst>
          </p:cNvPr>
          <p:cNvSpPr>
            <a:spLocks noGrp="1"/>
          </p:cNvSpPr>
          <p:nvPr>
            <p:ph idx="1"/>
          </p:nvPr>
        </p:nvSpPr>
        <p:spPr>
          <a:xfrm>
            <a:off x="505968" y="1397000"/>
            <a:ext cx="11180064" cy="4627563"/>
          </a:xfrm>
        </p:spPr>
        <p:txBody>
          <a:bodyPr>
            <a:normAutofit/>
          </a:bodyPr>
          <a:lstStyle/>
          <a:p>
            <a:pPr algn="just"/>
            <a:r>
              <a:rPr lang="en-US" sz="2500" dirty="0"/>
              <a:t>The starting point of a React Native app is </a:t>
            </a:r>
            <a:r>
              <a:rPr lang="en-US" sz="2500" b="1" dirty="0" err="1"/>
              <a:t>App.js</a:t>
            </a:r>
            <a:r>
              <a:rPr lang="en-US" sz="2500" dirty="0"/>
              <a:t>, and for our simple app, we will update it only. Open the </a:t>
            </a:r>
            <a:r>
              <a:rPr lang="en-US" sz="2500" b="1" dirty="0" err="1"/>
              <a:t>App.js</a:t>
            </a:r>
            <a:r>
              <a:rPr lang="en-US" sz="2500" dirty="0"/>
              <a:t> file and remove the lines below in it.</a:t>
            </a:r>
            <a:endParaRPr lang="en-VN" sz="2500" dirty="0"/>
          </a:p>
        </p:txBody>
      </p:sp>
      <p:pic>
        <p:nvPicPr>
          <p:cNvPr id="7170" name="Picture 2" descr="React Native Apps image 8">
            <a:extLst>
              <a:ext uri="{FF2B5EF4-FFF2-40B4-BE49-F238E27FC236}">
                <a16:creationId xmlns:a16="http://schemas.microsoft.com/office/drawing/2014/main" id="{3D116655-B180-F360-C723-432BC77D5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4289" y="2639445"/>
            <a:ext cx="4643421" cy="3700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15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7DF44-AD24-F447-77D7-C0407E07E42D}"/>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F4842124-CFAA-8B7D-DC0B-9B89B221D141}"/>
              </a:ext>
            </a:extLst>
          </p:cNvPr>
          <p:cNvSpPr>
            <a:spLocks noGrp="1"/>
          </p:cNvSpPr>
          <p:nvPr>
            <p:ph type="sldNum" sz="quarter" idx="12"/>
          </p:nvPr>
        </p:nvSpPr>
        <p:spPr/>
        <p:txBody>
          <a:bodyPr/>
          <a:lstStyle/>
          <a:p>
            <a:fld id="{289B54F0-ACAA-B148-9265-2A8F79BF8221}" type="slidenum">
              <a:rPr lang="en-VN" smtClean="0"/>
              <a:t>18</a:t>
            </a:fld>
            <a:endParaRPr lang="en-VN"/>
          </a:p>
        </p:txBody>
      </p:sp>
      <p:sp>
        <p:nvSpPr>
          <p:cNvPr id="4" name="Title 3">
            <a:extLst>
              <a:ext uri="{FF2B5EF4-FFF2-40B4-BE49-F238E27FC236}">
                <a16:creationId xmlns:a16="http://schemas.microsoft.com/office/drawing/2014/main" id="{15168B86-48CB-CD48-ABF8-8B3FCE577A6E}"/>
              </a:ext>
            </a:extLst>
          </p:cNvPr>
          <p:cNvSpPr>
            <a:spLocks noGrp="1"/>
          </p:cNvSpPr>
          <p:nvPr>
            <p:ph type="title"/>
          </p:nvPr>
        </p:nvSpPr>
        <p:spPr/>
        <p:txBody>
          <a:bodyPr/>
          <a:lstStyle/>
          <a:p>
            <a:r>
              <a:rPr lang="en-US" dirty="0"/>
              <a:t>Basic Usage</a:t>
            </a:r>
            <a:endParaRPr lang="en-VN" dirty="0"/>
          </a:p>
        </p:txBody>
      </p:sp>
      <p:sp>
        <p:nvSpPr>
          <p:cNvPr id="5" name="Content Placeholder 4">
            <a:extLst>
              <a:ext uri="{FF2B5EF4-FFF2-40B4-BE49-F238E27FC236}">
                <a16:creationId xmlns:a16="http://schemas.microsoft.com/office/drawing/2014/main" id="{DCEE9C50-3F15-8EA4-882A-AA1F7BEDB77C}"/>
              </a:ext>
            </a:extLst>
          </p:cNvPr>
          <p:cNvSpPr>
            <a:spLocks noGrp="1"/>
          </p:cNvSpPr>
          <p:nvPr>
            <p:ph idx="1"/>
          </p:nvPr>
        </p:nvSpPr>
        <p:spPr>
          <a:xfrm>
            <a:off x="499872" y="1266372"/>
            <a:ext cx="11180064" cy="4627563"/>
          </a:xfrm>
        </p:spPr>
        <p:txBody>
          <a:bodyPr/>
          <a:lstStyle/>
          <a:p>
            <a:r>
              <a:rPr lang="en-US" dirty="0"/>
              <a:t>Now we will import </a:t>
            </a:r>
            <a:r>
              <a:rPr lang="en-US" b="1" dirty="0" err="1"/>
              <a:t>MapView</a:t>
            </a:r>
            <a:r>
              <a:rPr lang="en-US" dirty="0"/>
              <a:t>, which is used to display the map, in our project. The four props descriptions are described below:</a:t>
            </a:r>
            <a:endParaRPr lang="en-VN" dirty="0"/>
          </a:p>
        </p:txBody>
      </p:sp>
      <p:graphicFrame>
        <p:nvGraphicFramePr>
          <p:cNvPr id="6" name="Table 6">
            <a:extLst>
              <a:ext uri="{FF2B5EF4-FFF2-40B4-BE49-F238E27FC236}">
                <a16:creationId xmlns:a16="http://schemas.microsoft.com/office/drawing/2014/main" id="{20D6248D-60A6-8EC5-81C6-1D72085C945C}"/>
              </a:ext>
            </a:extLst>
          </p:cNvPr>
          <p:cNvGraphicFramePr>
            <a:graphicFrameLocks noGrp="1"/>
          </p:cNvGraphicFramePr>
          <p:nvPr>
            <p:extLst>
              <p:ext uri="{D42A27DB-BD31-4B8C-83A1-F6EECF244321}">
                <p14:modId xmlns:p14="http://schemas.microsoft.com/office/powerpoint/2010/main" val="2666652468"/>
              </p:ext>
            </p:extLst>
          </p:nvPr>
        </p:nvGraphicFramePr>
        <p:xfrm>
          <a:off x="890161" y="2536373"/>
          <a:ext cx="10463640" cy="3861218"/>
        </p:xfrm>
        <a:graphic>
          <a:graphicData uri="http://schemas.openxmlformats.org/drawingml/2006/table">
            <a:tbl>
              <a:tblPr firstRow="1" bandRow="1">
                <a:tableStyleId>{5940675A-B579-460E-94D1-54222C63F5DA}</a:tableStyleId>
              </a:tblPr>
              <a:tblGrid>
                <a:gridCol w="2157301">
                  <a:extLst>
                    <a:ext uri="{9D8B030D-6E8A-4147-A177-3AD203B41FA5}">
                      <a16:colId xmlns:a16="http://schemas.microsoft.com/office/drawing/2014/main" val="4026471038"/>
                    </a:ext>
                  </a:extLst>
                </a:gridCol>
                <a:gridCol w="8306339">
                  <a:extLst>
                    <a:ext uri="{9D8B030D-6E8A-4147-A177-3AD203B41FA5}">
                      <a16:colId xmlns:a16="http://schemas.microsoft.com/office/drawing/2014/main" val="1163638935"/>
                    </a:ext>
                  </a:extLst>
                </a:gridCol>
              </a:tblGrid>
              <a:tr h="9525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style</a:t>
                      </a:r>
                      <a:endParaRPr lang="en-VN" b="1" dirty="0">
                        <a:latin typeface="Arial" panose="020B0604020202020204" pitchFamily="34" charset="0"/>
                        <a:cs typeface="Arial" panose="020B0604020202020204" pitchFamily="34"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To give any specific style to the map. Here, we are using </a:t>
                      </a:r>
                      <a:r>
                        <a:rPr lang="en-US" b="1" dirty="0" err="1">
                          <a:latin typeface="Arial" panose="020B0604020202020204" pitchFamily="34" charset="0"/>
                          <a:cs typeface="Arial" panose="020B0604020202020204" pitchFamily="34" charset="0"/>
                        </a:rPr>
                        <a:t>StyleSheet.absoluteFillObject</a:t>
                      </a:r>
                      <a:r>
                        <a:rPr lang="en-US" dirty="0">
                          <a:latin typeface="Arial" panose="020B0604020202020204" pitchFamily="34" charset="0"/>
                          <a:cs typeface="Arial" panose="020B0604020202020204" pitchFamily="34" charset="0"/>
                        </a:rPr>
                        <a:t>, which will make our app launch in full screen mode.</a:t>
                      </a:r>
                      <a:endParaRPr lang="en-V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0195615"/>
                  </a:ext>
                </a:extLst>
              </a:tr>
              <a:tr h="767386">
                <a:tc>
                  <a:txBody>
                    <a:bodyPr/>
                    <a:lstStyle/>
                    <a:p>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provider</a:t>
                      </a:r>
                      <a:endParaRPr lang="en-VN" dirty="0">
                        <a:latin typeface="Arial" panose="020B0604020202020204" pitchFamily="34" charset="0"/>
                        <a:cs typeface="Arial" panose="020B0604020202020204" pitchFamily="34" charset="0"/>
                      </a:endParaRPr>
                    </a:p>
                  </a:txBody>
                  <a:tcPr/>
                </a:tc>
                <a:tc>
                  <a:txBody>
                    <a:bodyPr/>
                    <a:lstStyle/>
                    <a:p>
                      <a:pPr algn="just"/>
                      <a:r>
                        <a:rPr lang="en-US" sz="1800" b="0" i="0" u="none" strike="noStrike" kern="1200" dirty="0">
                          <a:solidFill>
                            <a:schemeClr val="tx1"/>
                          </a:solidFill>
                          <a:effectLst/>
                          <a:latin typeface="Arial" panose="020B0604020202020204" pitchFamily="34" charset="0"/>
                          <a:ea typeface="+mn-ea"/>
                          <a:cs typeface="Arial" panose="020B0604020202020204" pitchFamily="34" charset="0"/>
                        </a:rPr>
                        <a:t>We are giving the provider as Google. If we don’t specify it, it will be given the native map framework (i.e., Apple Maps for iOS and Google Maps for Android).</a:t>
                      </a:r>
                      <a:endParaRPr lang="en-V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96195383"/>
                  </a:ext>
                </a:extLst>
              </a:tr>
              <a:tr h="952556">
                <a:tc>
                  <a:txBody>
                    <a:bodyPr/>
                    <a:lstStyle/>
                    <a:p>
                      <a:r>
                        <a:rPr lang="en-US" sz="1800" b="1" i="0" u="none" strike="noStrike" kern="1200" dirty="0" err="1">
                          <a:solidFill>
                            <a:schemeClr val="tx1"/>
                          </a:solidFill>
                          <a:effectLst/>
                          <a:latin typeface="Arial" panose="020B0604020202020204" pitchFamily="34" charset="0"/>
                          <a:ea typeface="+mn-ea"/>
                          <a:cs typeface="Arial" panose="020B0604020202020204" pitchFamily="34" charset="0"/>
                        </a:rPr>
                        <a:t>mapType</a:t>
                      </a:r>
                      <a:endParaRPr lang="en-VN" dirty="0">
                        <a:latin typeface="Arial" panose="020B0604020202020204" pitchFamily="34" charset="0"/>
                        <a:cs typeface="Arial" panose="020B0604020202020204" pitchFamily="34" charset="0"/>
                      </a:endParaRPr>
                    </a:p>
                  </a:txBody>
                  <a:tcPr/>
                </a:tc>
                <a:tc>
                  <a:txBody>
                    <a:bodyPr/>
                    <a:lstStyle/>
                    <a:p>
                      <a:pPr algn="just"/>
                      <a:r>
                        <a:rPr lang="en-US" sz="1800" b="0" i="0" u="none" strike="noStrike" kern="1200" dirty="0">
                          <a:solidFill>
                            <a:schemeClr val="tx1"/>
                          </a:solidFill>
                          <a:effectLst/>
                          <a:latin typeface="Arial" panose="020B0604020202020204" pitchFamily="34" charset="0"/>
                          <a:ea typeface="+mn-ea"/>
                          <a:cs typeface="Arial" panose="020B0604020202020204" pitchFamily="34" charset="0"/>
                        </a:rPr>
                        <a:t>We are taking it as hybrid, which is the default standard. The other options are satellite and terrain.</a:t>
                      </a:r>
                      <a:endParaRPr lang="en-V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7166584"/>
                  </a:ext>
                </a:extLst>
              </a:tr>
              <a:tr h="957889">
                <a:tc>
                  <a:txBody>
                    <a:bodyPr/>
                    <a:lstStyle/>
                    <a:p>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region</a:t>
                      </a:r>
                      <a:endParaRPr lang="en-VN" dirty="0">
                        <a:latin typeface="Arial" panose="020B0604020202020204" pitchFamily="34" charset="0"/>
                        <a:cs typeface="Arial" panose="020B0604020202020204" pitchFamily="34" charset="0"/>
                      </a:endParaRPr>
                    </a:p>
                  </a:txBody>
                  <a:tcPr/>
                </a:tc>
                <a:tc>
                  <a:txBody>
                    <a:bodyPr/>
                    <a:lstStyle/>
                    <a:p>
                      <a:pPr algn="just"/>
                      <a:r>
                        <a:rPr lang="en-US" sz="1800" b="0" i="0" u="none" strike="noStrike" kern="1200" dirty="0">
                          <a:solidFill>
                            <a:schemeClr val="tx1"/>
                          </a:solidFill>
                          <a:effectLst/>
                          <a:latin typeface="Arial" panose="020B0604020202020204" pitchFamily="34" charset="0"/>
                          <a:ea typeface="+mn-ea"/>
                          <a:cs typeface="Arial" panose="020B0604020202020204" pitchFamily="34" charset="0"/>
                        </a:rPr>
                        <a:t>We have to give an object containing </a:t>
                      </a:r>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latitude</a:t>
                      </a:r>
                      <a:r>
                        <a:rPr lang="en-US" sz="18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longitude</a:t>
                      </a:r>
                      <a:r>
                        <a:rPr lang="en-US" sz="18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800" b="1" i="0" u="none" strike="noStrike" kern="1200" dirty="0" err="1">
                          <a:solidFill>
                            <a:schemeClr val="tx1"/>
                          </a:solidFill>
                          <a:effectLst/>
                          <a:latin typeface="Arial" panose="020B0604020202020204" pitchFamily="34" charset="0"/>
                          <a:ea typeface="+mn-ea"/>
                          <a:cs typeface="Arial" panose="020B0604020202020204" pitchFamily="34" charset="0"/>
                        </a:rPr>
                        <a:t>latitudeDelta</a:t>
                      </a:r>
                      <a:r>
                        <a:rPr lang="en-US" sz="1800" b="0" i="0" u="none" strike="noStrike" kern="1200" dirty="0">
                          <a:solidFill>
                            <a:schemeClr val="tx1"/>
                          </a:solidFill>
                          <a:effectLst/>
                          <a:latin typeface="Arial" panose="020B0604020202020204" pitchFamily="34" charset="0"/>
                          <a:ea typeface="+mn-ea"/>
                          <a:cs typeface="Arial" panose="020B0604020202020204" pitchFamily="34" charset="0"/>
                        </a:rPr>
                        <a:t>, and </a:t>
                      </a:r>
                      <a:r>
                        <a:rPr lang="en-US" sz="1800" b="1" i="0" u="none" strike="noStrike" kern="1200" dirty="0" err="1">
                          <a:solidFill>
                            <a:schemeClr val="tx1"/>
                          </a:solidFill>
                          <a:effectLst/>
                          <a:latin typeface="Arial" panose="020B0604020202020204" pitchFamily="34" charset="0"/>
                          <a:ea typeface="+mn-ea"/>
                          <a:cs typeface="Arial" panose="020B0604020202020204" pitchFamily="34" charset="0"/>
                        </a:rPr>
                        <a:t>longitudeDelta</a:t>
                      </a:r>
                      <a:r>
                        <a:rPr lang="en-US" sz="18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Latitude</a:t>
                      </a:r>
                      <a:r>
                        <a:rPr lang="en-US" sz="1800" b="0" i="0" u="none" strike="noStrike" kern="1200" dirty="0">
                          <a:solidFill>
                            <a:schemeClr val="tx1"/>
                          </a:solidFill>
                          <a:effectLst/>
                          <a:latin typeface="Arial" panose="020B0604020202020204" pitchFamily="34" charset="0"/>
                          <a:ea typeface="+mn-ea"/>
                          <a:cs typeface="Arial" panose="020B0604020202020204" pitchFamily="34" charset="0"/>
                        </a:rPr>
                        <a:t> and </a:t>
                      </a:r>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longitude</a:t>
                      </a:r>
                      <a:r>
                        <a:rPr lang="en-US" sz="1800" b="0" i="0" u="none" strike="noStrike" kern="1200" dirty="0">
                          <a:solidFill>
                            <a:schemeClr val="tx1"/>
                          </a:solidFill>
                          <a:effectLst/>
                          <a:latin typeface="Arial" panose="020B0604020202020204" pitchFamily="34" charset="0"/>
                          <a:ea typeface="+mn-ea"/>
                          <a:cs typeface="Arial" panose="020B0604020202020204" pitchFamily="34" charset="0"/>
                        </a:rPr>
                        <a:t> are the coordinates in which the map will start. The </a:t>
                      </a:r>
                      <a:r>
                        <a:rPr lang="en-US" sz="1800" b="1" i="0" u="none" strike="noStrike" kern="1200" dirty="0" err="1">
                          <a:solidFill>
                            <a:schemeClr val="tx1"/>
                          </a:solidFill>
                          <a:effectLst/>
                          <a:latin typeface="Arial" panose="020B0604020202020204" pitchFamily="34" charset="0"/>
                          <a:ea typeface="+mn-ea"/>
                          <a:cs typeface="Arial" panose="020B0604020202020204" pitchFamily="34" charset="0"/>
                        </a:rPr>
                        <a:t>latitudeDelta</a:t>
                      </a:r>
                      <a:r>
                        <a:rPr lang="en-US" sz="1800" b="0" i="0" u="none" strike="noStrike" kern="1200" dirty="0">
                          <a:solidFill>
                            <a:schemeClr val="tx1"/>
                          </a:solidFill>
                          <a:effectLst/>
                          <a:latin typeface="Arial" panose="020B0604020202020204" pitchFamily="34" charset="0"/>
                          <a:ea typeface="+mn-ea"/>
                          <a:cs typeface="Arial" panose="020B0604020202020204" pitchFamily="34" charset="0"/>
                        </a:rPr>
                        <a:t> and </a:t>
                      </a:r>
                      <a:r>
                        <a:rPr lang="en-US" sz="1800" b="1" i="0" u="none" strike="noStrike" kern="1200" dirty="0" err="1">
                          <a:solidFill>
                            <a:schemeClr val="tx1"/>
                          </a:solidFill>
                          <a:effectLst/>
                          <a:latin typeface="Arial" panose="020B0604020202020204" pitchFamily="34" charset="0"/>
                          <a:ea typeface="+mn-ea"/>
                          <a:cs typeface="Arial" panose="020B0604020202020204" pitchFamily="34" charset="0"/>
                        </a:rPr>
                        <a:t>longitudeDelta</a:t>
                      </a:r>
                      <a:r>
                        <a:rPr lang="en-US" sz="1800" b="0" i="0" u="none" strike="noStrike" kern="1200" dirty="0">
                          <a:solidFill>
                            <a:schemeClr val="tx1"/>
                          </a:solidFill>
                          <a:effectLst/>
                          <a:latin typeface="Arial" panose="020B0604020202020204" pitchFamily="34" charset="0"/>
                          <a:ea typeface="+mn-ea"/>
                          <a:cs typeface="Arial" panose="020B0604020202020204" pitchFamily="34" charset="0"/>
                        </a:rPr>
                        <a:t> are used for calculating the size of the map.</a:t>
                      </a:r>
                      <a:endParaRPr lang="en-V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0344958"/>
                  </a:ext>
                </a:extLst>
              </a:tr>
            </a:tbl>
          </a:graphicData>
        </a:graphic>
      </p:graphicFrame>
    </p:spTree>
    <p:extLst>
      <p:ext uri="{BB962C8B-B14F-4D97-AF65-F5344CB8AC3E}">
        <p14:creationId xmlns:p14="http://schemas.microsoft.com/office/powerpoint/2010/main" val="139215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47DF44-AD24-F447-77D7-C0407E07E42D}"/>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F4842124-CFAA-8B7D-DC0B-9B89B221D141}"/>
              </a:ext>
            </a:extLst>
          </p:cNvPr>
          <p:cNvSpPr>
            <a:spLocks noGrp="1"/>
          </p:cNvSpPr>
          <p:nvPr>
            <p:ph type="sldNum" sz="quarter" idx="12"/>
          </p:nvPr>
        </p:nvSpPr>
        <p:spPr/>
        <p:txBody>
          <a:bodyPr/>
          <a:lstStyle/>
          <a:p>
            <a:fld id="{289B54F0-ACAA-B148-9265-2A8F79BF8221}" type="slidenum">
              <a:rPr lang="en-VN" smtClean="0"/>
              <a:t>19</a:t>
            </a:fld>
            <a:endParaRPr lang="en-VN"/>
          </a:p>
        </p:txBody>
      </p:sp>
      <p:sp>
        <p:nvSpPr>
          <p:cNvPr id="4" name="Title 3">
            <a:extLst>
              <a:ext uri="{FF2B5EF4-FFF2-40B4-BE49-F238E27FC236}">
                <a16:creationId xmlns:a16="http://schemas.microsoft.com/office/drawing/2014/main" id="{15168B86-48CB-CD48-ABF8-8B3FCE577A6E}"/>
              </a:ext>
            </a:extLst>
          </p:cNvPr>
          <p:cNvSpPr>
            <a:spLocks noGrp="1"/>
          </p:cNvSpPr>
          <p:nvPr>
            <p:ph type="title"/>
          </p:nvPr>
        </p:nvSpPr>
        <p:spPr/>
        <p:txBody>
          <a:bodyPr/>
          <a:lstStyle/>
          <a:p>
            <a:r>
              <a:rPr lang="en-US" dirty="0"/>
              <a:t>Basic Usage</a:t>
            </a:r>
            <a:endParaRPr lang="en-VN" dirty="0"/>
          </a:p>
        </p:txBody>
      </p:sp>
      <p:pic>
        <p:nvPicPr>
          <p:cNvPr id="8194" name="Picture 2" descr="React Native Apps image 9">
            <a:extLst>
              <a:ext uri="{FF2B5EF4-FFF2-40B4-BE49-F238E27FC236}">
                <a16:creationId xmlns:a16="http://schemas.microsoft.com/office/drawing/2014/main" id="{25A98186-9A21-1646-9987-F5AF6132B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7440" y="1550760"/>
            <a:ext cx="5917119" cy="4778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647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449A-F220-C44D-A77E-1C8E8E8B9814}"/>
              </a:ext>
            </a:extLst>
          </p:cNvPr>
          <p:cNvSpPr>
            <a:spLocks noGrp="1"/>
          </p:cNvSpPr>
          <p:nvPr>
            <p:ph type="dt" sz="half" idx="10"/>
          </p:nvPr>
        </p:nvSpPr>
        <p:spPr/>
        <p:txBody>
          <a:bodyPr/>
          <a:lstStyle/>
          <a:p>
            <a:fld id="{13AA47EC-3873-914E-9C12-333496D18D75}" type="datetime1">
              <a:rPr lang="en-US"/>
              <a:t>9/21/2023</a:t>
            </a:fld>
            <a:endParaRPr lang="en-US"/>
          </a:p>
        </p:txBody>
      </p:sp>
      <p:sp>
        <p:nvSpPr>
          <p:cNvPr id="3" name="Slide Number Placeholder 2">
            <a:extLst>
              <a:ext uri="{FF2B5EF4-FFF2-40B4-BE49-F238E27FC236}">
                <a16:creationId xmlns:a16="http://schemas.microsoft.com/office/drawing/2014/main" id="{981A6452-5E9F-B048-9A47-DFC9B20461D3}"/>
              </a:ext>
            </a:extLst>
          </p:cNvPr>
          <p:cNvSpPr>
            <a:spLocks noGrp="1"/>
          </p:cNvSpPr>
          <p:nvPr>
            <p:ph type="sldNum" sz="quarter" idx="12"/>
          </p:nvPr>
        </p:nvSpPr>
        <p:spPr/>
        <p:txBody>
          <a:bodyPr/>
          <a:lstStyle/>
          <a:p>
            <a:fld id="{289B54F0-ACAA-B148-9265-2A8F79BF8221}" type="slidenum">
              <a:rPr lang="en-US"/>
              <a:t>2</a:t>
            </a:fld>
            <a:endParaRPr lang="en-US"/>
          </a:p>
        </p:txBody>
      </p:sp>
      <p:sp>
        <p:nvSpPr>
          <p:cNvPr id="4" name="Title 3">
            <a:extLst>
              <a:ext uri="{FF2B5EF4-FFF2-40B4-BE49-F238E27FC236}">
                <a16:creationId xmlns:a16="http://schemas.microsoft.com/office/drawing/2014/main" id="{926E135B-CA1A-254C-8767-64AE962FC69B}"/>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107BD0A8-0BC6-D241-93B9-70C2754B77A6}"/>
              </a:ext>
            </a:extLst>
          </p:cNvPr>
          <p:cNvSpPr>
            <a:spLocks noGrp="1"/>
          </p:cNvSpPr>
          <p:nvPr>
            <p:ph idx="1"/>
          </p:nvPr>
        </p:nvSpPr>
        <p:spPr/>
        <p:txBody>
          <a:bodyPr>
            <a:normAutofit/>
          </a:bodyPr>
          <a:lstStyle/>
          <a:p>
            <a:pPr>
              <a:lnSpc>
                <a:spcPct val="150000"/>
              </a:lnSpc>
            </a:pPr>
            <a:r>
              <a:rPr lang="en-US" dirty="0"/>
              <a:t>API platform</a:t>
            </a:r>
          </a:p>
          <a:p>
            <a:pPr>
              <a:lnSpc>
                <a:spcPct val="150000"/>
              </a:lnSpc>
            </a:pPr>
            <a:r>
              <a:rPr lang="en-US" dirty="0"/>
              <a:t>Using Geolocation API</a:t>
            </a:r>
          </a:p>
          <a:p>
            <a:pPr>
              <a:lnSpc>
                <a:spcPct val="150000"/>
              </a:lnSpc>
            </a:pPr>
            <a:r>
              <a:rPr lang="en-US" dirty="0"/>
              <a:t>Accessing the user’s image and camera</a:t>
            </a:r>
          </a:p>
        </p:txBody>
      </p:sp>
    </p:spTree>
    <p:extLst>
      <p:ext uri="{BB962C8B-B14F-4D97-AF65-F5344CB8AC3E}">
        <p14:creationId xmlns:p14="http://schemas.microsoft.com/office/powerpoint/2010/main" val="310447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3ED12C-23C9-AB96-B5EE-52FADD3AD251}"/>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06C34C16-75C3-504E-C3DB-944CFA14B740}"/>
              </a:ext>
            </a:extLst>
          </p:cNvPr>
          <p:cNvSpPr>
            <a:spLocks noGrp="1"/>
          </p:cNvSpPr>
          <p:nvPr>
            <p:ph type="sldNum" sz="quarter" idx="12"/>
          </p:nvPr>
        </p:nvSpPr>
        <p:spPr/>
        <p:txBody>
          <a:bodyPr/>
          <a:lstStyle/>
          <a:p>
            <a:fld id="{289B54F0-ACAA-B148-9265-2A8F79BF8221}" type="slidenum">
              <a:rPr lang="en-VN" smtClean="0"/>
              <a:t>20</a:t>
            </a:fld>
            <a:endParaRPr lang="en-VN"/>
          </a:p>
        </p:txBody>
      </p:sp>
      <p:sp>
        <p:nvSpPr>
          <p:cNvPr id="4" name="Title 3">
            <a:extLst>
              <a:ext uri="{FF2B5EF4-FFF2-40B4-BE49-F238E27FC236}">
                <a16:creationId xmlns:a16="http://schemas.microsoft.com/office/drawing/2014/main" id="{D98615A4-8D77-FBA2-FD53-130068D5EE55}"/>
              </a:ext>
            </a:extLst>
          </p:cNvPr>
          <p:cNvSpPr>
            <a:spLocks noGrp="1"/>
          </p:cNvSpPr>
          <p:nvPr>
            <p:ph type="title"/>
          </p:nvPr>
        </p:nvSpPr>
        <p:spPr/>
        <p:txBody>
          <a:bodyPr/>
          <a:lstStyle/>
          <a:p>
            <a:r>
              <a:rPr lang="en-US" dirty="0"/>
              <a:t>Basic Usage</a:t>
            </a:r>
            <a:endParaRPr lang="en-VN" dirty="0"/>
          </a:p>
        </p:txBody>
      </p:sp>
      <p:sp>
        <p:nvSpPr>
          <p:cNvPr id="5" name="Content Placeholder 4">
            <a:extLst>
              <a:ext uri="{FF2B5EF4-FFF2-40B4-BE49-F238E27FC236}">
                <a16:creationId xmlns:a16="http://schemas.microsoft.com/office/drawing/2014/main" id="{5935CA17-B178-0668-EA63-18C31DB66C77}"/>
              </a:ext>
            </a:extLst>
          </p:cNvPr>
          <p:cNvSpPr>
            <a:spLocks noGrp="1"/>
          </p:cNvSpPr>
          <p:nvPr>
            <p:ph idx="1"/>
          </p:nvPr>
        </p:nvSpPr>
        <p:spPr>
          <a:xfrm>
            <a:off x="505968" y="1277258"/>
            <a:ext cx="11180064" cy="4627563"/>
          </a:xfrm>
        </p:spPr>
        <p:txBody>
          <a:bodyPr/>
          <a:lstStyle/>
          <a:p>
            <a:r>
              <a:rPr lang="en-US" dirty="0"/>
              <a:t>Now, a beautiful, full-sized Google Map will be shown in our app.</a:t>
            </a:r>
            <a:endParaRPr lang="en-VN" dirty="0"/>
          </a:p>
        </p:txBody>
      </p:sp>
      <p:pic>
        <p:nvPicPr>
          <p:cNvPr id="10242" name="Picture 2" descr="React Native Apps image 10">
            <a:extLst>
              <a:ext uri="{FF2B5EF4-FFF2-40B4-BE49-F238E27FC236}">
                <a16:creationId xmlns:a16="http://schemas.microsoft.com/office/drawing/2014/main" id="{06852673-741D-B49D-35B1-BB493F2CE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729" y="1993221"/>
            <a:ext cx="1928541" cy="4312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37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E6F39-3B64-ED6D-978D-07339772D4C5}"/>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BE66BCF5-701D-3FD7-9121-997947C8577E}"/>
              </a:ext>
            </a:extLst>
          </p:cNvPr>
          <p:cNvSpPr>
            <a:spLocks noGrp="1"/>
          </p:cNvSpPr>
          <p:nvPr>
            <p:ph type="sldNum" sz="quarter" idx="12"/>
          </p:nvPr>
        </p:nvSpPr>
        <p:spPr/>
        <p:txBody>
          <a:bodyPr/>
          <a:lstStyle/>
          <a:p>
            <a:fld id="{289B54F0-ACAA-B148-9265-2A8F79BF8221}" type="slidenum">
              <a:rPr lang="en-VN" smtClean="0"/>
              <a:t>21</a:t>
            </a:fld>
            <a:endParaRPr lang="en-VN"/>
          </a:p>
        </p:txBody>
      </p:sp>
      <p:sp>
        <p:nvSpPr>
          <p:cNvPr id="4" name="Title 3">
            <a:extLst>
              <a:ext uri="{FF2B5EF4-FFF2-40B4-BE49-F238E27FC236}">
                <a16:creationId xmlns:a16="http://schemas.microsoft.com/office/drawing/2014/main" id="{82F728AB-0B28-1E26-9DEA-D519D2C49AB4}"/>
              </a:ext>
            </a:extLst>
          </p:cNvPr>
          <p:cNvSpPr>
            <a:spLocks noGrp="1"/>
          </p:cNvSpPr>
          <p:nvPr>
            <p:ph type="title"/>
          </p:nvPr>
        </p:nvSpPr>
        <p:spPr/>
        <p:txBody>
          <a:bodyPr>
            <a:normAutofit/>
          </a:bodyPr>
          <a:lstStyle/>
          <a:p>
            <a:r>
              <a:rPr lang="en-US" dirty="0"/>
              <a:t>Marker for Current Location</a:t>
            </a:r>
            <a:endParaRPr lang="en-VN" dirty="0"/>
          </a:p>
        </p:txBody>
      </p:sp>
      <p:pic>
        <p:nvPicPr>
          <p:cNvPr id="11266" name="Picture 2" descr="React Native Apps image 11">
            <a:extLst>
              <a:ext uri="{FF2B5EF4-FFF2-40B4-BE49-F238E27FC236}">
                <a16:creationId xmlns:a16="http://schemas.microsoft.com/office/drawing/2014/main" id="{7F6D901C-CDFE-0D66-0449-1408B8DB9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40" y="1605190"/>
            <a:ext cx="6077776" cy="452845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act Native Apps image 12">
            <a:extLst>
              <a:ext uri="{FF2B5EF4-FFF2-40B4-BE49-F238E27FC236}">
                <a16:creationId xmlns:a16="http://schemas.microsoft.com/office/drawing/2014/main" id="{67B76C69-E079-4B34-FFA4-A30A89C0F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2593" y="1599293"/>
            <a:ext cx="2030468" cy="452845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AFA573E-E2EC-9C02-46B0-82F0547054A0}"/>
              </a:ext>
            </a:extLst>
          </p:cNvPr>
          <p:cNvCxnSpPr/>
          <p:nvPr/>
        </p:nvCxnSpPr>
        <p:spPr>
          <a:xfrm>
            <a:off x="7445829" y="3788229"/>
            <a:ext cx="1045028" cy="0"/>
          </a:xfrm>
          <a:prstGeom prst="straightConnector1">
            <a:avLst/>
          </a:prstGeom>
          <a:ln w="1047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893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F6847-653E-3087-BBD5-2FA321691C05}"/>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1823F056-CF3C-531B-30FE-7EEBC7234FE6}"/>
              </a:ext>
            </a:extLst>
          </p:cNvPr>
          <p:cNvSpPr>
            <a:spLocks noGrp="1"/>
          </p:cNvSpPr>
          <p:nvPr>
            <p:ph type="sldNum" sz="quarter" idx="12"/>
          </p:nvPr>
        </p:nvSpPr>
        <p:spPr/>
        <p:txBody>
          <a:bodyPr/>
          <a:lstStyle/>
          <a:p>
            <a:fld id="{289B54F0-ACAA-B148-9265-2A8F79BF8221}" type="slidenum">
              <a:rPr lang="en-VN" smtClean="0"/>
              <a:t>22</a:t>
            </a:fld>
            <a:endParaRPr lang="en-VN"/>
          </a:p>
        </p:txBody>
      </p:sp>
      <p:sp>
        <p:nvSpPr>
          <p:cNvPr id="4" name="Title 3">
            <a:extLst>
              <a:ext uri="{FF2B5EF4-FFF2-40B4-BE49-F238E27FC236}">
                <a16:creationId xmlns:a16="http://schemas.microsoft.com/office/drawing/2014/main" id="{E8A5C262-D1C8-3E87-5E42-9DBFE7A5B579}"/>
              </a:ext>
            </a:extLst>
          </p:cNvPr>
          <p:cNvSpPr>
            <a:spLocks noGrp="1"/>
          </p:cNvSpPr>
          <p:nvPr>
            <p:ph type="title"/>
          </p:nvPr>
        </p:nvSpPr>
        <p:spPr/>
        <p:txBody>
          <a:bodyPr>
            <a:normAutofit/>
          </a:bodyPr>
          <a:lstStyle/>
          <a:p>
            <a:r>
              <a:rPr lang="en-US" dirty="0"/>
              <a:t>Customizing the Marker</a:t>
            </a:r>
            <a:endParaRPr lang="en-VN" dirty="0"/>
          </a:p>
        </p:txBody>
      </p:sp>
      <p:pic>
        <p:nvPicPr>
          <p:cNvPr id="12290" name="Picture 2" descr="React Native Apps image 13">
            <a:extLst>
              <a:ext uri="{FF2B5EF4-FFF2-40B4-BE49-F238E27FC236}">
                <a16:creationId xmlns:a16="http://schemas.microsoft.com/office/drawing/2014/main" id="{94A09F3A-F507-AD8A-C322-DA906F04F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657" y="1605028"/>
            <a:ext cx="5693002" cy="467029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act Native Apps image 14">
            <a:extLst>
              <a:ext uri="{FF2B5EF4-FFF2-40B4-BE49-F238E27FC236}">
                <a16:creationId xmlns:a16="http://schemas.microsoft.com/office/drawing/2014/main" id="{4AC4CEDE-F417-E133-AD5D-E20516ACA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9803" y="1605027"/>
            <a:ext cx="2050340" cy="467029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FE8EEF8-4DBC-1990-C5D0-2BA2F905CEE5}"/>
              </a:ext>
            </a:extLst>
          </p:cNvPr>
          <p:cNvCxnSpPr/>
          <p:nvPr/>
        </p:nvCxnSpPr>
        <p:spPr>
          <a:xfrm>
            <a:off x="7445829" y="3788229"/>
            <a:ext cx="1045028" cy="0"/>
          </a:xfrm>
          <a:prstGeom prst="straightConnector1">
            <a:avLst/>
          </a:prstGeom>
          <a:ln w="1047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7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r>
              <a:rPr lang="en-US" dirty="0">
                <a:solidFill>
                  <a:schemeClr val="accent2"/>
                </a:solidFill>
              </a:rPr>
              <a:t>Accessing the user’s image and camera</a:t>
            </a:r>
          </a:p>
        </p:txBody>
      </p:sp>
    </p:spTree>
    <p:extLst>
      <p:ext uri="{BB962C8B-B14F-4D97-AF65-F5344CB8AC3E}">
        <p14:creationId xmlns:p14="http://schemas.microsoft.com/office/powerpoint/2010/main" val="173748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D8AEF3-C151-B46F-E57D-DC9936A134D3}"/>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62A19BD4-6F46-76B8-7276-21094C23EE6B}"/>
              </a:ext>
            </a:extLst>
          </p:cNvPr>
          <p:cNvSpPr>
            <a:spLocks noGrp="1"/>
          </p:cNvSpPr>
          <p:nvPr>
            <p:ph type="sldNum" sz="quarter" idx="12"/>
          </p:nvPr>
        </p:nvSpPr>
        <p:spPr/>
        <p:txBody>
          <a:bodyPr/>
          <a:lstStyle/>
          <a:p>
            <a:fld id="{289B54F0-ACAA-B148-9265-2A8F79BF8221}" type="slidenum">
              <a:rPr lang="en-VN" smtClean="0"/>
              <a:t>24</a:t>
            </a:fld>
            <a:endParaRPr lang="en-VN"/>
          </a:p>
        </p:txBody>
      </p:sp>
      <p:sp>
        <p:nvSpPr>
          <p:cNvPr id="4" name="Title 3">
            <a:extLst>
              <a:ext uri="{FF2B5EF4-FFF2-40B4-BE49-F238E27FC236}">
                <a16:creationId xmlns:a16="http://schemas.microsoft.com/office/drawing/2014/main" id="{B0E774F6-250A-553E-A032-6D9FD011FCDA}"/>
              </a:ext>
            </a:extLst>
          </p:cNvPr>
          <p:cNvSpPr>
            <a:spLocks noGrp="1"/>
          </p:cNvSpPr>
          <p:nvPr>
            <p:ph type="title"/>
          </p:nvPr>
        </p:nvSpPr>
        <p:spPr/>
        <p:txBody>
          <a:bodyPr>
            <a:normAutofit/>
          </a:bodyPr>
          <a:lstStyle/>
          <a:p>
            <a:r>
              <a:rPr lang="en-US" dirty="0"/>
              <a:t>Create a New React Native App</a:t>
            </a:r>
            <a:endParaRPr lang="en-VN" dirty="0"/>
          </a:p>
        </p:txBody>
      </p:sp>
      <p:sp>
        <p:nvSpPr>
          <p:cNvPr id="5" name="Content Placeholder 4">
            <a:extLst>
              <a:ext uri="{FF2B5EF4-FFF2-40B4-BE49-F238E27FC236}">
                <a16:creationId xmlns:a16="http://schemas.microsoft.com/office/drawing/2014/main" id="{C12D60A7-395C-CDA5-0F17-35DB0443CB83}"/>
              </a:ext>
            </a:extLst>
          </p:cNvPr>
          <p:cNvSpPr>
            <a:spLocks noGrp="1"/>
          </p:cNvSpPr>
          <p:nvPr>
            <p:ph idx="1"/>
          </p:nvPr>
        </p:nvSpPr>
        <p:spPr/>
        <p:txBody>
          <a:bodyPr/>
          <a:lstStyle/>
          <a:p>
            <a:r>
              <a:rPr lang="en-US" dirty="0"/>
              <a:t>Run following command to install </a:t>
            </a:r>
            <a:r>
              <a:rPr lang="en-US" b="1" dirty="0"/>
              <a:t>react-native-cli</a:t>
            </a:r>
            <a:r>
              <a:rPr lang="en-US" dirty="0"/>
              <a:t> on your device.</a:t>
            </a:r>
          </a:p>
          <a:p>
            <a:endParaRPr lang="en-US" dirty="0"/>
          </a:p>
          <a:p>
            <a:r>
              <a:rPr lang="en-US" dirty="0"/>
              <a:t>Run the below command to install a fresh new React Native app from scratch.</a:t>
            </a:r>
          </a:p>
          <a:p>
            <a:endParaRPr lang="en-US" dirty="0"/>
          </a:p>
          <a:p>
            <a:r>
              <a:rPr lang="en-US" dirty="0"/>
              <a:t>Enter inside the app directory.</a:t>
            </a:r>
            <a:endParaRPr lang="en-VN" dirty="0"/>
          </a:p>
        </p:txBody>
      </p:sp>
      <p:pic>
        <p:nvPicPr>
          <p:cNvPr id="7" name="Picture 6">
            <a:extLst>
              <a:ext uri="{FF2B5EF4-FFF2-40B4-BE49-F238E27FC236}">
                <a16:creationId xmlns:a16="http://schemas.microsoft.com/office/drawing/2014/main" id="{CA057991-97A9-08EA-24CD-B8FD34895E2D}"/>
              </a:ext>
            </a:extLst>
          </p:cNvPr>
          <p:cNvPicPr>
            <a:picLocks noChangeAspect="1"/>
          </p:cNvPicPr>
          <p:nvPr/>
        </p:nvPicPr>
        <p:blipFill>
          <a:blip r:embed="rId2"/>
          <a:stretch>
            <a:fillRect/>
          </a:stretch>
        </p:blipFill>
        <p:spPr>
          <a:xfrm>
            <a:off x="928006" y="2271484"/>
            <a:ext cx="10338707" cy="547915"/>
          </a:xfrm>
          <a:prstGeom prst="rect">
            <a:avLst/>
          </a:prstGeom>
        </p:spPr>
      </p:pic>
      <p:pic>
        <p:nvPicPr>
          <p:cNvPr id="9" name="Picture 8">
            <a:extLst>
              <a:ext uri="{FF2B5EF4-FFF2-40B4-BE49-F238E27FC236}">
                <a16:creationId xmlns:a16="http://schemas.microsoft.com/office/drawing/2014/main" id="{EA418A28-C4ED-D31D-1137-6A96AAA796D3}"/>
              </a:ext>
            </a:extLst>
          </p:cNvPr>
          <p:cNvPicPr>
            <a:picLocks noChangeAspect="1"/>
          </p:cNvPicPr>
          <p:nvPr/>
        </p:nvPicPr>
        <p:blipFill>
          <a:blip r:embed="rId3"/>
          <a:stretch>
            <a:fillRect/>
          </a:stretch>
        </p:blipFill>
        <p:spPr>
          <a:xfrm>
            <a:off x="928006" y="4102797"/>
            <a:ext cx="10338706" cy="525931"/>
          </a:xfrm>
          <a:prstGeom prst="rect">
            <a:avLst/>
          </a:prstGeom>
        </p:spPr>
      </p:pic>
      <p:pic>
        <p:nvPicPr>
          <p:cNvPr id="11" name="Picture 10">
            <a:extLst>
              <a:ext uri="{FF2B5EF4-FFF2-40B4-BE49-F238E27FC236}">
                <a16:creationId xmlns:a16="http://schemas.microsoft.com/office/drawing/2014/main" id="{B14E8F9C-1EEA-BB72-4646-67730CD21D61}"/>
              </a:ext>
            </a:extLst>
          </p:cNvPr>
          <p:cNvPicPr>
            <a:picLocks noChangeAspect="1"/>
          </p:cNvPicPr>
          <p:nvPr/>
        </p:nvPicPr>
        <p:blipFill>
          <a:blip r:embed="rId4"/>
          <a:stretch>
            <a:fillRect/>
          </a:stretch>
        </p:blipFill>
        <p:spPr>
          <a:xfrm>
            <a:off x="928006" y="5538812"/>
            <a:ext cx="10338706" cy="568975"/>
          </a:xfrm>
          <a:prstGeom prst="rect">
            <a:avLst/>
          </a:prstGeom>
        </p:spPr>
      </p:pic>
    </p:spTree>
    <p:extLst>
      <p:ext uri="{BB962C8B-B14F-4D97-AF65-F5344CB8AC3E}">
        <p14:creationId xmlns:p14="http://schemas.microsoft.com/office/powerpoint/2010/main" val="2426665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667E5-A519-B09D-F658-7B86071D2379}"/>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174B3643-B678-6F30-6DEE-185269B4ED3C}"/>
              </a:ext>
            </a:extLst>
          </p:cNvPr>
          <p:cNvSpPr>
            <a:spLocks noGrp="1"/>
          </p:cNvSpPr>
          <p:nvPr>
            <p:ph type="sldNum" sz="quarter" idx="12"/>
          </p:nvPr>
        </p:nvSpPr>
        <p:spPr/>
        <p:txBody>
          <a:bodyPr/>
          <a:lstStyle/>
          <a:p>
            <a:fld id="{289B54F0-ACAA-B148-9265-2A8F79BF8221}" type="slidenum">
              <a:rPr lang="en-VN" smtClean="0"/>
              <a:t>25</a:t>
            </a:fld>
            <a:endParaRPr lang="en-VN"/>
          </a:p>
        </p:txBody>
      </p:sp>
      <p:sp>
        <p:nvSpPr>
          <p:cNvPr id="4" name="Title 3">
            <a:extLst>
              <a:ext uri="{FF2B5EF4-FFF2-40B4-BE49-F238E27FC236}">
                <a16:creationId xmlns:a16="http://schemas.microsoft.com/office/drawing/2014/main" id="{6056ED34-5288-7FF6-A106-137395146BFB}"/>
              </a:ext>
            </a:extLst>
          </p:cNvPr>
          <p:cNvSpPr>
            <a:spLocks noGrp="1"/>
          </p:cNvSpPr>
          <p:nvPr>
            <p:ph type="title"/>
          </p:nvPr>
        </p:nvSpPr>
        <p:spPr/>
        <p:txBody>
          <a:bodyPr/>
          <a:lstStyle/>
          <a:p>
            <a:r>
              <a:rPr lang="en-US" dirty="0"/>
              <a:t>Project structure</a:t>
            </a:r>
            <a:endParaRPr lang="en-VN" dirty="0"/>
          </a:p>
        </p:txBody>
      </p:sp>
      <p:pic>
        <p:nvPicPr>
          <p:cNvPr id="13314" name="Picture 2" descr="Create a New React Native App">
            <a:extLst>
              <a:ext uri="{FF2B5EF4-FFF2-40B4-BE49-F238E27FC236}">
                <a16:creationId xmlns:a16="http://schemas.microsoft.com/office/drawing/2014/main" id="{47093FD6-9505-1827-58B0-86D154038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5721" y="1397000"/>
            <a:ext cx="4020558" cy="492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615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B462EF-1A78-5DC5-F479-59317C21DDBF}"/>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65503295-6AF7-270B-92B6-C689A2445787}"/>
              </a:ext>
            </a:extLst>
          </p:cNvPr>
          <p:cNvSpPr>
            <a:spLocks noGrp="1"/>
          </p:cNvSpPr>
          <p:nvPr>
            <p:ph type="sldNum" sz="quarter" idx="12"/>
          </p:nvPr>
        </p:nvSpPr>
        <p:spPr/>
        <p:txBody>
          <a:bodyPr/>
          <a:lstStyle/>
          <a:p>
            <a:fld id="{289B54F0-ACAA-B148-9265-2A8F79BF8221}" type="slidenum">
              <a:rPr lang="en-VN" smtClean="0"/>
              <a:t>26</a:t>
            </a:fld>
            <a:endParaRPr lang="en-VN"/>
          </a:p>
        </p:txBody>
      </p:sp>
      <p:sp>
        <p:nvSpPr>
          <p:cNvPr id="4" name="Title 3">
            <a:extLst>
              <a:ext uri="{FF2B5EF4-FFF2-40B4-BE49-F238E27FC236}">
                <a16:creationId xmlns:a16="http://schemas.microsoft.com/office/drawing/2014/main" id="{7D402754-C9D7-9B90-1D76-8B579E5E39C3}"/>
              </a:ext>
            </a:extLst>
          </p:cNvPr>
          <p:cNvSpPr>
            <a:spLocks noGrp="1"/>
          </p:cNvSpPr>
          <p:nvPr>
            <p:ph type="title"/>
          </p:nvPr>
        </p:nvSpPr>
        <p:spPr/>
        <p:txBody>
          <a:bodyPr>
            <a:normAutofit/>
          </a:bodyPr>
          <a:lstStyle/>
          <a:p>
            <a:r>
              <a:rPr lang="en-US" dirty="0"/>
              <a:t>Configure React Native Image Picker</a:t>
            </a:r>
            <a:endParaRPr lang="en-VN" dirty="0"/>
          </a:p>
        </p:txBody>
      </p:sp>
      <p:sp>
        <p:nvSpPr>
          <p:cNvPr id="5" name="Content Placeholder 4">
            <a:extLst>
              <a:ext uri="{FF2B5EF4-FFF2-40B4-BE49-F238E27FC236}">
                <a16:creationId xmlns:a16="http://schemas.microsoft.com/office/drawing/2014/main" id="{4D5A2CB5-9B06-07C7-58EC-FD21EBFBA94B}"/>
              </a:ext>
            </a:extLst>
          </p:cNvPr>
          <p:cNvSpPr>
            <a:spLocks noGrp="1"/>
          </p:cNvSpPr>
          <p:nvPr>
            <p:ph idx="1"/>
          </p:nvPr>
        </p:nvSpPr>
        <p:spPr/>
        <p:txBody>
          <a:bodyPr/>
          <a:lstStyle/>
          <a:p>
            <a:r>
              <a:rPr lang="en-US" dirty="0"/>
              <a:t>In this step, we will install </a:t>
            </a:r>
            <a:r>
              <a:rPr lang="en-US" b="1" dirty="0"/>
              <a:t>react-native-image-picker</a:t>
            </a:r>
            <a:r>
              <a:rPr lang="en-US" dirty="0"/>
              <a:t> dependency in the React Native app.</a:t>
            </a:r>
            <a:endParaRPr lang="en-VN" dirty="0"/>
          </a:p>
        </p:txBody>
      </p:sp>
      <p:pic>
        <p:nvPicPr>
          <p:cNvPr id="7" name="Picture 6">
            <a:extLst>
              <a:ext uri="{FF2B5EF4-FFF2-40B4-BE49-F238E27FC236}">
                <a16:creationId xmlns:a16="http://schemas.microsoft.com/office/drawing/2014/main" id="{0A19B12F-C58F-C5A8-CDCB-A213870C579D}"/>
              </a:ext>
            </a:extLst>
          </p:cNvPr>
          <p:cNvPicPr>
            <a:picLocks noChangeAspect="1"/>
          </p:cNvPicPr>
          <p:nvPr/>
        </p:nvPicPr>
        <p:blipFill>
          <a:blip r:embed="rId2"/>
          <a:stretch>
            <a:fillRect/>
          </a:stretch>
        </p:blipFill>
        <p:spPr>
          <a:xfrm>
            <a:off x="948163" y="3073945"/>
            <a:ext cx="10405637" cy="2521312"/>
          </a:xfrm>
          <a:prstGeom prst="rect">
            <a:avLst/>
          </a:prstGeom>
        </p:spPr>
      </p:pic>
    </p:spTree>
    <p:extLst>
      <p:ext uri="{BB962C8B-B14F-4D97-AF65-F5344CB8AC3E}">
        <p14:creationId xmlns:p14="http://schemas.microsoft.com/office/powerpoint/2010/main" val="1192440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8C62E4-B843-0FDB-04FE-BB8239B46763}"/>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5E35749F-F0A5-901F-4FF3-CB84844D1B22}"/>
              </a:ext>
            </a:extLst>
          </p:cNvPr>
          <p:cNvSpPr>
            <a:spLocks noGrp="1"/>
          </p:cNvSpPr>
          <p:nvPr>
            <p:ph type="sldNum" sz="quarter" idx="12"/>
          </p:nvPr>
        </p:nvSpPr>
        <p:spPr/>
        <p:txBody>
          <a:bodyPr/>
          <a:lstStyle/>
          <a:p>
            <a:fld id="{289B54F0-ACAA-B148-9265-2A8F79BF8221}" type="slidenum">
              <a:rPr lang="en-VN" smtClean="0"/>
              <a:t>27</a:t>
            </a:fld>
            <a:endParaRPr lang="en-VN"/>
          </a:p>
        </p:txBody>
      </p:sp>
      <p:sp>
        <p:nvSpPr>
          <p:cNvPr id="4" name="Title 3">
            <a:extLst>
              <a:ext uri="{FF2B5EF4-FFF2-40B4-BE49-F238E27FC236}">
                <a16:creationId xmlns:a16="http://schemas.microsoft.com/office/drawing/2014/main" id="{85DDF5A7-7E55-12D0-57F1-20EBF78C0B63}"/>
              </a:ext>
            </a:extLst>
          </p:cNvPr>
          <p:cNvSpPr>
            <a:spLocks noGrp="1"/>
          </p:cNvSpPr>
          <p:nvPr>
            <p:ph type="title"/>
          </p:nvPr>
        </p:nvSpPr>
        <p:spPr>
          <a:xfrm>
            <a:off x="228600" y="681037"/>
            <a:ext cx="11824854" cy="1343706"/>
          </a:xfrm>
        </p:spPr>
        <p:txBody>
          <a:bodyPr>
            <a:normAutofit fontScale="90000"/>
          </a:bodyPr>
          <a:lstStyle/>
          <a:p>
            <a:r>
              <a:rPr lang="en-US" dirty="0"/>
              <a:t>Adding Permission for Android to Use Camera &amp; Access Storage</a:t>
            </a:r>
            <a:br>
              <a:rPr lang="en-US" dirty="0"/>
            </a:br>
            <a:endParaRPr lang="en-VN" dirty="0"/>
          </a:p>
        </p:txBody>
      </p:sp>
      <p:sp>
        <p:nvSpPr>
          <p:cNvPr id="5" name="Content Placeholder 4">
            <a:extLst>
              <a:ext uri="{FF2B5EF4-FFF2-40B4-BE49-F238E27FC236}">
                <a16:creationId xmlns:a16="http://schemas.microsoft.com/office/drawing/2014/main" id="{589D676D-108C-7CF8-6341-8904E4C23152}"/>
              </a:ext>
            </a:extLst>
          </p:cNvPr>
          <p:cNvSpPr>
            <a:spLocks noGrp="1"/>
          </p:cNvSpPr>
          <p:nvPr>
            <p:ph idx="1"/>
          </p:nvPr>
        </p:nvSpPr>
        <p:spPr>
          <a:xfrm>
            <a:off x="499872" y="1741714"/>
            <a:ext cx="11180064" cy="4435249"/>
          </a:xfrm>
        </p:spPr>
        <p:txBody>
          <a:bodyPr/>
          <a:lstStyle/>
          <a:p>
            <a:pPr algn="just"/>
            <a:r>
              <a:rPr lang="en-US" dirty="0"/>
              <a:t>Go to React Native Project &gt; android &gt; app &gt; </a:t>
            </a:r>
            <a:r>
              <a:rPr lang="en-US" dirty="0" err="1"/>
              <a:t>src</a:t>
            </a:r>
            <a:r>
              <a:rPr lang="en-US" dirty="0"/>
              <a:t> &gt; debug &gt; </a:t>
            </a:r>
            <a:r>
              <a:rPr lang="en-US" b="1" dirty="0" err="1"/>
              <a:t>AndroidManifest.xml</a:t>
            </a:r>
            <a:r>
              <a:rPr lang="en-US" dirty="0"/>
              <a:t> file and include the given below permissions.</a:t>
            </a:r>
            <a:endParaRPr lang="en-VN" dirty="0"/>
          </a:p>
        </p:txBody>
      </p:sp>
      <p:pic>
        <p:nvPicPr>
          <p:cNvPr id="9" name="Picture 8">
            <a:extLst>
              <a:ext uri="{FF2B5EF4-FFF2-40B4-BE49-F238E27FC236}">
                <a16:creationId xmlns:a16="http://schemas.microsoft.com/office/drawing/2014/main" id="{5683C99C-6A21-01A9-9C6C-CEAD25FEDA8C}"/>
              </a:ext>
            </a:extLst>
          </p:cNvPr>
          <p:cNvPicPr>
            <a:picLocks noChangeAspect="1"/>
          </p:cNvPicPr>
          <p:nvPr/>
        </p:nvPicPr>
        <p:blipFill>
          <a:blip r:embed="rId2"/>
          <a:stretch>
            <a:fillRect/>
          </a:stretch>
        </p:blipFill>
        <p:spPr>
          <a:xfrm>
            <a:off x="932942" y="3611860"/>
            <a:ext cx="10759186" cy="2565103"/>
          </a:xfrm>
          <a:prstGeom prst="rect">
            <a:avLst/>
          </a:prstGeom>
        </p:spPr>
      </p:pic>
    </p:spTree>
    <p:extLst>
      <p:ext uri="{BB962C8B-B14F-4D97-AF65-F5344CB8AC3E}">
        <p14:creationId xmlns:p14="http://schemas.microsoft.com/office/powerpoint/2010/main" val="616735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419803-643E-795D-E0AB-0349902FB681}"/>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1B8E65B1-5ACF-016D-DAEC-0F8ABB0EE2AE}"/>
              </a:ext>
            </a:extLst>
          </p:cNvPr>
          <p:cNvSpPr>
            <a:spLocks noGrp="1"/>
          </p:cNvSpPr>
          <p:nvPr>
            <p:ph type="sldNum" sz="quarter" idx="12"/>
          </p:nvPr>
        </p:nvSpPr>
        <p:spPr/>
        <p:txBody>
          <a:bodyPr/>
          <a:lstStyle/>
          <a:p>
            <a:fld id="{289B54F0-ACAA-B148-9265-2A8F79BF8221}" type="slidenum">
              <a:rPr lang="en-VN" smtClean="0"/>
              <a:t>28</a:t>
            </a:fld>
            <a:endParaRPr lang="en-VN"/>
          </a:p>
        </p:txBody>
      </p:sp>
      <p:sp>
        <p:nvSpPr>
          <p:cNvPr id="4" name="Title 3">
            <a:extLst>
              <a:ext uri="{FF2B5EF4-FFF2-40B4-BE49-F238E27FC236}">
                <a16:creationId xmlns:a16="http://schemas.microsoft.com/office/drawing/2014/main" id="{E4BA8783-24FE-F4BF-C79A-7ACA3CE42BEA}"/>
              </a:ext>
            </a:extLst>
          </p:cNvPr>
          <p:cNvSpPr>
            <a:spLocks noGrp="1"/>
          </p:cNvSpPr>
          <p:nvPr>
            <p:ph type="title"/>
          </p:nvPr>
        </p:nvSpPr>
        <p:spPr/>
        <p:txBody>
          <a:bodyPr>
            <a:normAutofit/>
          </a:bodyPr>
          <a:lstStyle/>
          <a:p>
            <a:r>
              <a:rPr lang="en-US" sz="3500" dirty="0"/>
              <a:t>Using React Native Image Picker in React Native App</a:t>
            </a:r>
            <a:endParaRPr lang="en-VN" sz="3500" dirty="0"/>
          </a:p>
        </p:txBody>
      </p:sp>
      <p:sp>
        <p:nvSpPr>
          <p:cNvPr id="5" name="Content Placeholder 4">
            <a:extLst>
              <a:ext uri="{FF2B5EF4-FFF2-40B4-BE49-F238E27FC236}">
                <a16:creationId xmlns:a16="http://schemas.microsoft.com/office/drawing/2014/main" id="{E1CFC23B-CEDC-846F-AE04-6C12A438F3C9}"/>
              </a:ext>
            </a:extLst>
          </p:cNvPr>
          <p:cNvSpPr>
            <a:spLocks noGrp="1"/>
          </p:cNvSpPr>
          <p:nvPr>
            <p:ph idx="1"/>
          </p:nvPr>
        </p:nvSpPr>
        <p:spPr/>
        <p:txBody>
          <a:bodyPr/>
          <a:lstStyle/>
          <a:p>
            <a:r>
              <a:rPr lang="en-US" dirty="0"/>
              <a:t>The React Native Image Picker plugin offers plenty of options to manage the </a:t>
            </a:r>
            <a:r>
              <a:rPr lang="en-US" dirty="0" err="1"/>
              <a:t>ImagePicker</a:t>
            </a:r>
            <a:r>
              <a:rPr lang="en-US" dirty="0"/>
              <a:t> component.</a:t>
            </a:r>
          </a:p>
          <a:p>
            <a:pPr marL="0" indent="0">
              <a:buNone/>
            </a:pPr>
            <a:r>
              <a:rPr lang="en-US" dirty="0"/>
              <a:t>   </a:t>
            </a:r>
            <a:endParaRPr lang="en-VN" dirty="0"/>
          </a:p>
        </p:txBody>
      </p:sp>
      <p:sp>
        <p:nvSpPr>
          <p:cNvPr id="9" name="TextBox 8">
            <a:extLst>
              <a:ext uri="{FF2B5EF4-FFF2-40B4-BE49-F238E27FC236}">
                <a16:creationId xmlns:a16="http://schemas.microsoft.com/office/drawing/2014/main" id="{518B81A4-042B-AF5D-62B1-A25BE72754B4}"/>
              </a:ext>
            </a:extLst>
          </p:cNvPr>
          <p:cNvSpPr txBox="1"/>
          <p:nvPr/>
        </p:nvSpPr>
        <p:spPr>
          <a:xfrm>
            <a:off x="838200" y="2884061"/>
            <a:ext cx="10841736" cy="3445302"/>
          </a:xfrm>
          <a:prstGeom prst="rect">
            <a:avLst/>
          </a:prstGeom>
          <a:noFill/>
          <a:ln>
            <a:solidFill>
              <a:schemeClr val="accent1"/>
            </a:solidFill>
          </a:ln>
        </p:spPr>
        <p:txBody>
          <a:bodyPr wrap="square">
            <a:spAutoFit/>
          </a:bodyPr>
          <a:lstStyle/>
          <a:p>
            <a:pPr>
              <a:lnSpc>
                <a:spcPct val="130000"/>
              </a:lnSpc>
            </a:pPr>
            <a:r>
              <a:rPr lang="en-US" sz="2100" dirty="0">
                <a:latin typeface="Arial" panose="020B0604020202020204" pitchFamily="34" charset="0"/>
                <a:cs typeface="Arial" panose="020B0604020202020204" pitchFamily="34" charset="0"/>
              </a:rPr>
              <a:t>Title				Cancel Button Title		Take Photo Button</a:t>
            </a:r>
          </a:p>
          <a:p>
            <a:pPr>
              <a:lnSpc>
                <a:spcPct val="130000"/>
              </a:lnSpc>
            </a:pPr>
            <a:r>
              <a:rPr lang="en-US" sz="2100" dirty="0">
                <a:latin typeface="Arial" panose="020B0604020202020204" pitchFamily="34" charset="0"/>
                <a:cs typeface="Arial" panose="020B0604020202020204" pitchFamily="34" charset="0"/>
              </a:rPr>
              <a:t>Custom Buttons		Tint Color			Camera Type</a:t>
            </a:r>
          </a:p>
          <a:p>
            <a:pPr>
              <a:lnSpc>
                <a:spcPct val="130000"/>
              </a:lnSpc>
            </a:pPr>
            <a:r>
              <a:rPr lang="en-US" sz="2100" dirty="0">
                <a:latin typeface="Arial" panose="020B0604020202020204" pitchFamily="34" charset="0"/>
                <a:cs typeface="Arial" panose="020B0604020202020204" pitchFamily="34" charset="0"/>
              </a:rPr>
              <a:t>Media Type			Max Width			Max</a:t>
            </a:r>
          </a:p>
          <a:p>
            <a:pPr>
              <a:lnSpc>
                <a:spcPct val="130000"/>
              </a:lnSpc>
            </a:pPr>
            <a:r>
              <a:rPr lang="en-US" sz="2100" dirty="0">
                <a:latin typeface="Arial" panose="020B0604020202020204" pitchFamily="34" charset="0"/>
                <a:cs typeface="Arial" panose="020B0604020202020204" pitchFamily="34" charset="0"/>
              </a:rPr>
              <a:t>Height				Quality				Video Quality</a:t>
            </a:r>
          </a:p>
          <a:p>
            <a:pPr>
              <a:lnSpc>
                <a:spcPct val="130000"/>
              </a:lnSpc>
            </a:pPr>
            <a:r>
              <a:rPr lang="en-US" sz="2100" dirty="0">
                <a:latin typeface="Arial" panose="020B0604020202020204" pitchFamily="34" charset="0"/>
                <a:cs typeface="Arial" panose="020B0604020202020204" pitchFamily="34" charset="0"/>
              </a:rPr>
              <a:t>Duration Limit			Rotation			Allows Editing</a:t>
            </a:r>
          </a:p>
          <a:p>
            <a:pPr>
              <a:lnSpc>
                <a:spcPct val="130000"/>
              </a:lnSpc>
            </a:pPr>
            <a:r>
              <a:rPr lang="en-US" sz="2100" dirty="0">
                <a:latin typeface="Arial" panose="020B0604020202020204" pitchFamily="34" charset="0"/>
                <a:cs typeface="Arial" panose="020B0604020202020204" pitchFamily="34" charset="0"/>
              </a:rPr>
              <a:t>No Data			Storage Options		</a:t>
            </a:r>
            <a:r>
              <a:rPr lang="en-US" sz="2100" dirty="0" err="1">
                <a:latin typeface="Arial" panose="020B0604020202020204" pitchFamily="34" charset="0"/>
                <a:cs typeface="Arial" panose="020B0604020202020204" pitchFamily="34" charset="0"/>
              </a:rPr>
              <a:t>PermissionDenied</a:t>
            </a:r>
            <a:endParaRPr lang="en-US" sz="2100" dirty="0">
              <a:latin typeface="Arial" panose="020B0604020202020204" pitchFamily="34" charset="0"/>
              <a:cs typeface="Arial" panose="020B0604020202020204" pitchFamily="34" charset="0"/>
            </a:endParaRPr>
          </a:p>
          <a:p>
            <a:pPr>
              <a:lnSpc>
                <a:spcPct val="130000"/>
              </a:lnSpc>
            </a:pPr>
            <a:r>
              <a:rPr lang="en-US" sz="2100" dirty="0">
                <a:latin typeface="Arial" panose="020B0604020202020204" pitchFamily="34" charset="0"/>
                <a:cs typeface="Arial" panose="020B0604020202020204" pitchFamily="34" charset="0"/>
              </a:rPr>
              <a:t>Choose From Library Button Title	</a:t>
            </a:r>
          </a:p>
          <a:p>
            <a:pPr>
              <a:lnSpc>
                <a:spcPct val="130000"/>
              </a:lnSpc>
            </a:pPr>
            <a:r>
              <a:rPr lang="en-US" sz="2100" dirty="0">
                <a:latin typeface="Arial" panose="020B0604020202020204" pitchFamily="34" charset="0"/>
                <a:cs typeface="Arial" panose="020B0604020202020204" pitchFamily="34" charset="0"/>
              </a:rPr>
              <a:t>Choose Which Library Title	</a:t>
            </a:r>
            <a:r>
              <a:rPr lang="en-US" sz="23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065653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419803-643E-795D-E0AB-0349902FB681}"/>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1B8E65B1-5ACF-016D-DAEC-0F8ABB0EE2AE}"/>
              </a:ext>
            </a:extLst>
          </p:cNvPr>
          <p:cNvSpPr>
            <a:spLocks noGrp="1"/>
          </p:cNvSpPr>
          <p:nvPr>
            <p:ph type="sldNum" sz="quarter" idx="12"/>
          </p:nvPr>
        </p:nvSpPr>
        <p:spPr/>
        <p:txBody>
          <a:bodyPr/>
          <a:lstStyle/>
          <a:p>
            <a:fld id="{289B54F0-ACAA-B148-9265-2A8F79BF8221}" type="slidenum">
              <a:rPr lang="en-VN" smtClean="0"/>
              <a:t>29</a:t>
            </a:fld>
            <a:endParaRPr lang="en-VN"/>
          </a:p>
        </p:txBody>
      </p:sp>
      <p:sp>
        <p:nvSpPr>
          <p:cNvPr id="4" name="Title 3">
            <a:extLst>
              <a:ext uri="{FF2B5EF4-FFF2-40B4-BE49-F238E27FC236}">
                <a16:creationId xmlns:a16="http://schemas.microsoft.com/office/drawing/2014/main" id="{E4BA8783-24FE-F4BF-C79A-7ACA3CE42BEA}"/>
              </a:ext>
            </a:extLst>
          </p:cNvPr>
          <p:cNvSpPr>
            <a:spLocks noGrp="1"/>
          </p:cNvSpPr>
          <p:nvPr>
            <p:ph type="title"/>
          </p:nvPr>
        </p:nvSpPr>
        <p:spPr/>
        <p:txBody>
          <a:bodyPr>
            <a:normAutofit/>
          </a:bodyPr>
          <a:lstStyle/>
          <a:p>
            <a:r>
              <a:rPr lang="en-US" sz="3500" dirty="0"/>
              <a:t>Using React Native Image Picker in React Native App</a:t>
            </a:r>
            <a:endParaRPr lang="en-VN" sz="3500" dirty="0"/>
          </a:p>
        </p:txBody>
      </p:sp>
      <p:sp>
        <p:nvSpPr>
          <p:cNvPr id="5" name="Content Placeholder 4">
            <a:extLst>
              <a:ext uri="{FF2B5EF4-FFF2-40B4-BE49-F238E27FC236}">
                <a16:creationId xmlns:a16="http://schemas.microsoft.com/office/drawing/2014/main" id="{E1CFC23B-CEDC-846F-AE04-6C12A438F3C9}"/>
              </a:ext>
            </a:extLst>
          </p:cNvPr>
          <p:cNvSpPr>
            <a:spLocks noGrp="1"/>
          </p:cNvSpPr>
          <p:nvPr>
            <p:ph idx="1"/>
          </p:nvPr>
        </p:nvSpPr>
        <p:spPr/>
        <p:txBody>
          <a:bodyPr/>
          <a:lstStyle/>
          <a:p>
            <a:r>
              <a:rPr lang="en-US" b="0" i="0" u="none" strike="noStrike" dirty="0">
                <a:solidFill>
                  <a:srgbClr val="000000"/>
                </a:solidFill>
                <a:effectLst/>
              </a:rPr>
              <a:t>First, we have to import the </a:t>
            </a:r>
            <a:r>
              <a:rPr lang="en-US" b="0" i="0" u="none" strike="noStrike" dirty="0" err="1">
                <a:solidFill>
                  <a:srgbClr val="000000"/>
                </a:solidFill>
                <a:effectLst/>
              </a:rPr>
              <a:t>ImagePicker</a:t>
            </a:r>
            <a:r>
              <a:rPr lang="en-US" b="0" i="0" u="none" strike="noStrike" dirty="0">
                <a:solidFill>
                  <a:srgbClr val="000000"/>
                </a:solidFill>
                <a:effectLst/>
              </a:rPr>
              <a:t> package at the top of the React Native template.</a:t>
            </a:r>
            <a:endParaRPr lang="en-VN" dirty="0"/>
          </a:p>
        </p:txBody>
      </p:sp>
      <p:pic>
        <p:nvPicPr>
          <p:cNvPr id="7" name="Picture 6">
            <a:extLst>
              <a:ext uri="{FF2B5EF4-FFF2-40B4-BE49-F238E27FC236}">
                <a16:creationId xmlns:a16="http://schemas.microsoft.com/office/drawing/2014/main" id="{405EC700-7568-8875-8163-8A49E7F9AE82}"/>
              </a:ext>
            </a:extLst>
          </p:cNvPr>
          <p:cNvPicPr>
            <a:picLocks noChangeAspect="1"/>
          </p:cNvPicPr>
          <p:nvPr/>
        </p:nvPicPr>
        <p:blipFill>
          <a:blip r:embed="rId2"/>
          <a:stretch>
            <a:fillRect/>
          </a:stretch>
        </p:blipFill>
        <p:spPr>
          <a:xfrm>
            <a:off x="914400" y="3209471"/>
            <a:ext cx="10537371" cy="439057"/>
          </a:xfrm>
          <a:prstGeom prst="rect">
            <a:avLst/>
          </a:prstGeom>
        </p:spPr>
      </p:pic>
    </p:spTree>
    <p:extLst>
      <p:ext uri="{BB962C8B-B14F-4D97-AF65-F5344CB8AC3E}">
        <p14:creationId xmlns:p14="http://schemas.microsoft.com/office/powerpoint/2010/main" val="2834270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r>
              <a:rPr lang="en-US" dirty="0">
                <a:solidFill>
                  <a:schemeClr val="accent2"/>
                </a:solidFill>
              </a:rPr>
              <a:t>What is an API platform?</a:t>
            </a:r>
          </a:p>
        </p:txBody>
      </p:sp>
    </p:spTree>
    <p:extLst>
      <p:ext uri="{BB962C8B-B14F-4D97-AF65-F5344CB8AC3E}">
        <p14:creationId xmlns:p14="http://schemas.microsoft.com/office/powerpoint/2010/main" val="4198283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419803-643E-795D-E0AB-0349902FB681}"/>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1B8E65B1-5ACF-016D-DAEC-0F8ABB0EE2AE}"/>
              </a:ext>
            </a:extLst>
          </p:cNvPr>
          <p:cNvSpPr>
            <a:spLocks noGrp="1"/>
          </p:cNvSpPr>
          <p:nvPr>
            <p:ph type="sldNum" sz="quarter" idx="12"/>
          </p:nvPr>
        </p:nvSpPr>
        <p:spPr/>
        <p:txBody>
          <a:bodyPr/>
          <a:lstStyle/>
          <a:p>
            <a:fld id="{289B54F0-ACAA-B148-9265-2A8F79BF8221}" type="slidenum">
              <a:rPr lang="en-VN" smtClean="0"/>
              <a:t>30</a:t>
            </a:fld>
            <a:endParaRPr lang="en-VN"/>
          </a:p>
        </p:txBody>
      </p:sp>
      <p:sp>
        <p:nvSpPr>
          <p:cNvPr id="4" name="Title 3">
            <a:extLst>
              <a:ext uri="{FF2B5EF4-FFF2-40B4-BE49-F238E27FC236}">
                <a16:creationId xmlns:a16="http://schemas.microsoft.com/office/drawing/2014/main" id="{E4BA8783-24FE-F4BF-C79A-7ACA3CE42BEA}"/>
              </a:ext>
            </a:extLst>
          </p:cNvPr>
          <p:cNvSpPr>
            <a:spLocks noGrp="1"/>
          </p:cNvSpPr>
          <p:nvPr>
            <p:ph type="title"/>
          </p:nvPr>
        </p:nvSpPr>
        <p:spPr/>
        <p:txBody>
          <a:bodyPr>
            <a:normAutofit/>
          </a:bodyPr>
          <a:lstStyle/>
          <a:p>
            <a:r>
              <a:rPr lang="en-US" sz="3500" dirty="0"/>
              <a:t>Using React Native Image Picker in React Native App</a:t>
            </a:r>
            <a:endParaRPr lang="en-VN" sz="3500" dirty="0"/>
          </a:p>
        </p:txBody>
      </p:sp>
      <p:sp>
        <p:nvSpPr>
          <p:cNvPr id="5" name="Content Placeholder 4">
            <a:extLst>
              <a:ext uri="{FF2B5EF4-FFF2-40B4-BE49-F238E27FC236}">
                <a16:creationId xmlns:a16="http://schemas.microsoft.com/office/drawing/2014/main" id="{E1CFC23B-CEDC-846F-AE04-6C12A438F3C9}"/>
              </a:ext>
            </a:extLst>
          </p:cNvPr>
          <p:cNvSpPr>
            <a:spLocks noGrp="1"/>
          </p:cNvSpPr>
          <p:nvPr>
            <p:ph idx="1"/>
          </p:nvPr>
        </p:nvSpPr>
        <p:spPr/>
        <p:txBody>
          <a:bodyPr/>
          <a:lstStyle/>
          <a:p>
            <a:r>
              <a:rPr lang="en-US" b="0" i="0" u="none" strike="noStrike" dirty="0">
                <a:solidFill>
                  <a:srgbClr val="000000"/>
                </a:solidFill>
                <a:effectLst/>
              </a:rPr>
              <a:t>Replace the existing code of </a:t>
            </a:r>
            <a:r>
              <a:rPr lang="en-US" b="1" i="0" u="none" strike="noStrike" dirty="0" err="1">
                <a:solidFill>
                  <a:srgbClr val="06072A"/>
                </a:solidFill>
                <a:effectLst/>
              </a:rPr>
              <a:t>App.js</a:t>
            </a:r>
            <a:r>
              <a:rPr lang="en-US" b="0" i="0" u="none" strike="noStrike" dirty="0">
                <a:solidFill>
                  <a:srgbClr val="000000"/>
                </a:solidFill>
                <a:effectLst/>
              </a:rPr>
              <a:t> file with the following code.</a:t>
            </a:r>
            <a:endParaRPr lang="en-VN" dirty="0"/>
          </a:p>
        </p:txBody>
      </p:sp>
      <p:pic>
        <p:nvPicPr>
          <p:cNvPr id="8" name="Picture 7">
            <a:extLst>
              <a:ext uri="{FF2B5EF4-FFF2-40B4-BE49-F238E27FC236}">
                <a16:creationId xmlns:a16="http://schemas.microsoft.com/office/drawing/2014/main" id="{CE9E0A8F-8FA7-0EBF-A8A5-CEDC365EBF45}"/>
              </a:ext>
            </a:extLst>
          </p:cNvPr>
          <p:cNvPicPr>
            <a:picLocks noChangeAspect="1"/>
          </p:cNvPicPr>
          <p:nvPr/>
        </p:nvPicPr>
        <p:blipFill>
          <a:blip r:embed="rId2"/>
          <a:stretch>
            <a:fillRect/>
          </a:stretch>
        </p:blipFill>
        <p:spPr>
          <a:xfrm>
            <a:off x="208397" y="2155124"/>
            <a:ext cx="5965454" cy="4174239"/>
          </a:xfrm>
          <a:prstGeom prst="rect">
            <a:avLst/>
          </a:prstGeom>
        </p:spPr>
      </p:pic>
      <p:pic>
        <p:nvPicPr>
          <p:cNvPr id="10" name="Picture 9">
            <a:extLst>
              <a:ext uri="{FF2B5EF4-FFF2-40B4-BE49-F238E27FC236}">
                <a16:creationId xmlns:a16="http://schemas.microsoft.com/office/drawing/2014/main" id="{AB0FC872-384E-8992-90E7-89B04F0D91CC}"/>
              </a:ext>
            </a:extLst>
          </p:cNvPr>
          <p:cNvPicPr>
            <a:picLocks noChangeAspect="1"/>
          </p:cNvPicPr>
          <p:nvPr/>
        </p:nvPicPr>
        <p:blipFill>
          <a:blip r:embed="rId3"/>
          <a:stretch>
            <a:fillRect/>
          </a:stretch>
        </p:blipFill>
        <p:spPr>
          <a:xfrm>
            <a:off x="6389215" y="2590551"/>
            <a:ext cx="5802785" cy="3363933"/>
          </a:xfrm>
          <a:prstGeom prst="rect">
            <a:avLst/>
          </a:prstGeom>
        </p:spPr>
      </p:pic>
    </p:spTree>
    <p:extLst>
      <p:ext uri="{BB962C8B-B14F-4D97-AF65-F5344CB8AC3E}">
        <p14:creationId xmlns:p14="http://schemas.microsoft.com/office/powerpoint/2010/main" val="1535753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419803-643E-795D-E0AB-0349902FB681}"/>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1B8E65B1-5ACF-016D-DAEC-0F8ABB0EE2AE}"/>
              </a:ext>
            </a:extLst>
          </p:cNvPr>
          <p:cNvSpPr>
            <a:spLocks noGrp="1"/>
          </p:cNvSpPr>
          <p:nvPr>
            <p:ph type="sldNum" sz="quarter" idx="12"/>
          </p:nvPr>
        </p:nvSpPr>
        <p:spPr/>
        <p:txBody>
          <a:bodyPr/>
          <a:lstStyle/>
          <a:p>
            <a:fld id="{289B54F0-ACAA-B148-9265-2A8F79BF8221}" type="slidenum">
              <a:rPr lang="en-VN" smtClean="0"/>
              <a:t>31</a:t>
            </a:fld>
            <a:endParaRPr lang="en-VN"/>
          </a:p>
        </p:txBody>
      </p:sp>
      <p:sp>
        <p:nvSpPr>
          <p:cNvPr id="4" name="Title 3">
            <a:extLst>
              <a:ext uri="{FF2B5EF4-FFF2-40B4-BE49-F238E27FC236}">
                <a16:creationId xmlns:a16="http://schemas.microsoft.com/office/drawing/2014/main" id="{E4BA8783-24FE-F4BF-C79A-7ACA3CE42BEA}"/>
              </a:ext>
            </a:extLst>
          </p:cNvPr>
          <p:cNvSpPr>
            <a:spLocks noGrp="1"/>
          </p:cNvSpPr>
          <p:nvPr>
            <p:ph type="title"/>
          </p:nvPr>
        </p:nvSpPr>
        <p:spPr/>
        <p:txBody>
          <a:bodyPr>
            <a:normAutofit/>
          </a:bodyPr>
          <a:lstStyle/>
          <a:p>
            <a:r>
              <a:rPr lang="en-US" sz="3500" dirty="0"/>
              <a:t>Using React Native Image Picker in React Native App</a:t>
            </a:r>
            <a:endParaRPr lang="en-VN" sz="3500" dirty="0"/>
          </a:p>
        </p:txBody>
      </p:sp>
      <p:pic>
        <p:nvPicPr>
          <p:cNvPr id="11" name="Picture 10">
            <a:extLst>
              <a:ext uri="{FF2B5EF4-FFF2-40B4-BE49-F238E27FC236}">
                <a16:creationId xmlns:a16="http://schemas.microsoft.com/office/drawing/2014/main" id="{32AE0C42-B7DA-0CF1-4BBA-8A0B95D8436F}"/>
              </a:ext>
            </a:extLst>
          </p:cNvPr>
          <p:cNvPicPr>
            <a:picLocks noChangeAspect="1"/>
          </p:cNvPicPr>
          <p:nvPr/>
        </p:nvPicPr>
        <p:blipFill>
          <a:blip r:embed="rId2"/>
          <a:stretch>
            <a:fillRect/>
          </a:stretch>
        </p:blipFill>
        <p:spPr>
          <a:xfrm>
            <a:off x="838200" y="1694089"/>
            <a:ext cx="6289040" cy="4492171"/>
          </a:xfrm>
          <a:prstGeom prst="rect">
            <a:avLst/>
          </a:prstGeom>
        </p:spPr>
      </p:pic>
      <p:pic>
        <p:nvPicPr>
          <p:cNvPr id="13" name="Picture 12">
            <a:extLst>
              <a:ext uri="{FF2B5EF4-FFF2-40B4-BE49-F238E27FC236}">
                <a16:creationId xmlns:a16="http://schemas.microsoft.com/office/drawing/2014/main" id="{CFD15E48-B343-D407-F5D1-790DB0E201DE}"/>
              </a:ext>
            </a:extLst>
          </p:cNvPr>
          <p:cNvPicPr>
            <a:picLocks noChangeAspect="1"/>
          </p:cNvPicPr>
          <p:nvPr/>
        </p:nvPicPr>
        <p:blipFill>
          <a:blip r:embed="rId3"/>
          <a:stretch>
            <a:fillRect/>
          </a:stretch>
        </p:blipFill>
        <p:spPr>
          <a:xfrm>
            <a:off x="7777183" y="1684792"/>
            <a:ext cx="3054103" cy="4493499"/>
          </a:xfrm>
          <a:prstGeom prst="rect">
            <a:avLst/>
          </a:prstGeom>
        </p:spPr>
      </p:pic>
    </p:spTree>
    <p:extLst>
      <p:ext uri="{BB962C8B-B14F-4D97-AF65-F5344CB8AC3E}">
        <p14:creationId xmlns:p14="http://schemas.microsoft.com/office/powerpoint/2010/main" val="996668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90214F-D270-5E83-24CF-184B0DCEECEE}"/>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A7962E65-ABEE-C835-8980-E154F5D2639C}"/>
              </a:ext>
            </a:extLst>
          </p:cNvPr>
          <p:cNvSpPr>
            <a:spLocks noGrp="1"/>
          </p:cNvSpPr>
          <p:nvPr>
            <p:ph type="sldNum" sz="quarter" idx="12"/>
          </p:nvPr>
        </p:nvSpPr>
        <p:spPr/>
        <p:txBody>
          <a:bodyPr/>
          <a:lstStyle/>
          <a:p>
            <a:fld id="{289B54F0-ACAA-B148-9265-2A8F79BF8221}" type="slidenum">
              <a:rPr lang="en-VN" smtClean="0"/>
              <a:t>32</a:t>
            </a:fld>
            <a:endParaRPr lang="en-VN"/>
          </a:p>
        </p:txBody>
      </p:sp>
      <p:sp>
        <p:nvSpPr>
          <p:cNvPr id="4" name="Title 3">
            <a:extLst>
              <a:ext uri="{FF2B5EF4-FFF2-40B4-BE49-F238E27FC236}">
                <a16:creationId xmlns:a16="http://schemas.microsoft.com/office/drawing/2014/main" id="{05C37A23-B27B-7D66-8AE4-90A928E48C3C}"/>
              </a:ext>
            </a:extLst>
          </p:cNvPr>
          <p:cNvSpPr>
            <a:spLocks noGrp="1"/>
          </p:cNvSpPr>
          <p:nvPr>
            <p:ph type="title"/>
          </p:nvPr>
        </p:nvSpPr>
        <p:spPr/>
        <p:txBody>
          <a:bodyPr>
            <a:normAutofit/>
          </a:bodyPr>
          <a:lstStyle/>
          <a:p>
            <a:r>
              <a:rPr lang="en-US" sz="3500" dirty="0"/>
              <a:t>Using React Native Image Picker in React Native App</a:t>
            </a:r>
            <a:endParaRPr lang="en-VN" sz="3500" dirty="0"/>
          </a:p>
        </p:txBody>
      </p:sp>
      <p:sp>
        <p:nvSpPr>
          <p:cNvPr id="5" name="Content Placeholder 4">
            <a:extLst>
              <a:ext uri="{FF2B5EF4-FFF2-40B4-BE49-F238E27FC236}">
                <a16:creationId xmlns:a16="http://schemas.microsoft.com/office/drawing/2014/main" id="{5466C5B6-5FCF-AE03-D9C9-5D48962BBB4B}"/>
              </a:ext>
            </a:extLst>
          </p:cNvPr>
          <p:cNvSpPr>
            <a:spLocks noGrp="1"/>
          </p:cNvSpPr>
          <p:nvPr>
            <p:ph idx="1"/>
          </p:nvPr>
        </p:nvSpPr>
        <p:spPr/>
        <p:txBody>
          <a:bodyPr/>
          <a:lstStyle/>
          <a:p>
            <a:pPr algn="just">
              <a:lnSpc>
                <a:spcPct val="150000"/>
              </a:lnSpc>
            </a:pPr>
            <a:r>
              <a:rPr lang="en-US" dirty="0"/>
              <a:t>In the given above code, we will initiate the Image Picker by clicking on a “Select File” Button. It will display a popup to “Select Image” with the following options.</a:t>
            </a:r>
          </a:p>
          <a:p>
            <a:pPr lvl="1" algn="just">
              <a:lnSpc>
                <a:spcPct val="150000"/>
              </a:lnSpc>
            </a:pPr>
            <a:r>
              <a:rPr lang="en-US" sz="2500" dirty="0"/>
              <a:t>Take Photo</a:t>
            </a:r>
          </a:p>
          <a:p>
            <a:pPr lvl="1" algn="just">
              <a:lnSpc>
                <a:spcPct val="150000"/>
              </a:lnSpc>
            </a:pPr>
            <a:r>
              <a:rPr lang="en-US" sz="2500" dirty="0"/>
              <a:t>Choose from Library</a:t>
            </a:r>
          </a:p>
          <a:p>
            <a:pPr lvl="1" algn="just">
              <a:lnSpc>
                <a:spcPct val="150000"/>
              </a:lnSpc>
            </a:pPr>
            <a:r>
              <a:rPr lang="en-US" sz="2500" dirty="0"/>
              <a:t>Choose a file from Custom Option</a:t>
            </a:r>
          </a:p>
        </p:txBody>
      </p:sp>
    </p:spTree>
    <p:extLst>
      <p:ext uri="{BB962C8B-B14F-4D97-AF65-F5344CB8AC3E}">
        <p14:creationId xmlns:p14="http://schemas.microsoft.com/office/powerpoint/2010/main" val="389960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419803-643E-795D-E0AB-0349902FB681}"/>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1B8E65B1-5ACF-016D-DAEC-0F8ABB0EE2AE}"/>
              </a:ext>
            </a:extLst>
          </p:cNvPr>
          <p:cNvSpPr>
            <a:spLocks noGrp="1"/>
          </p:cNvSpPr>
          <p:nvPr>
            <p:ph type="sldNum" sz="quarter" idx="12"/>
          </p:nvPr>
        </p:nvSpPr>
        <p:spPr/>
        <p:txBody>
          <a:bodyPr/>
          <a:lstStyle/>
          <a:p>
            <a:fld id="{289B54F0-ACAA-B148-9265-2A8F79BF8221}" type="slidenum">
              <a:rPr lang="en-VN" smtClean="0"/>
              <a:t>33</a:t>
            </a:fld>
            <a:endParaRPr lang="en-VN"/>
          </a:p>
        </p:txBody>
      </p:sp>
      <p:sp>
        <p:nvSpPr>
          <p:cNvPr id="4" name="Title 3">
            <a:extLst>
              <a:ext uri="{FF2B5EF4-FFF2-40B4-BE49-F238E27FC236}">
                <a16:creationId xmlns:a16="http://schemas.microsoft.com/office/drawing/2014/main" id="{E4BA8783-24FE-F4BF-C79A-7ACA3CE42BEA}"/>
              </a:ext>
            </a:extLst>
          </p:cNvPr>
          <p:cNvSpPr>
            <a:spLocks noGrp="1"/>
          </p:cNvSpPr>
          <p:nvPr>
            <p:ph type="title"/>
          </p:nvPr>
        </p:nvSpPr>
        <p:spPr/>
        <p:txBody>
          <a:bodyPr>
            <a:normAutofit/>
          </a:bodyPr>
          <a:lstStyle/>
          <a:p>
            <a:r>
              <a:rPr lang="en-US" sz="3500" dirty="0"/>
              <a:t>Using React Native Image Picker in React Native App</a:t>
            </a:r>
            <a:endParaRPr lang="en-VN" sz="3500" dirty="0"/>
          </a:p>
        </p:txBody>
      </p:sp>
      <p:pic>
        <p:nvPicPr>
          <p:cNvPr id="14338" name="Picture 2" descr="Using React Native Image Picker in React Native App">
            <a:extLst>
              <a:ext uri="{FF2B5EF4-FFF2-40B4-BE49-F238E27FC236}">
                <a16:creationId xmlns:a16="http://schemas.microsoft.com/office/drawing/2014/main" id="{E3B65A43-DD10-0C0A-A396-391355E19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599543"/>
            <a:ext cx="5486399" cy="468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45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90214F-D270-5E83-24CF-184B0DCEECEE}"/>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A7962E65-ABEE-C835-8980-E154F5D2639C}"/>
              </a:ext>
            </a:extLst>
          </p:cNvPr>
          <p:cNvSpPr>
            <a:spLocks noGrp="1"/>
          </p:cNvSpPr>
          <p:nvPr>
            <p:ph type="sldNum" sz="quarter" idx="12"/>
          </p:nvPr>
        </p:nvSpPr>
        <p:spPr/>
        <p:txBody>
          <a:bodyPr/>
          <a:lstStyle/>
          <a:p>
            <a:fld id="{289B54F0-ACAA-B148-9265-2A8F79BF8221}" type="slidenum">
              <a:rPr lang="en-VN" smtClean="0"/>
              <a:t>34</a:t>
            </a:fld>
            <a:endParaRPr lang="en-VN"/>
          </a:p>
        </p:txBody>
      </p:sp>
      <p:sp>
        <p:nvSpPr>
          <p:cNvPr id="4" name="Title 3">
            <a:extLst>
              <a:ext uri="{FF2B5EF4-FFF2-40B4-BE49-F238E27FC236}">
                <a16:creationId xmlns:a16="http://schemas.microsoft.com/office/drawing/2014/main" id="{05C37A23-B27B-7D66-8AE4-90A928E48C3C}"/>
              </a:ext>
            </a:extLst>
          </p:cNvPr>
          <p:cNvSpPr>
            <a:spLocks noGrp="1"/>
          </p:cNvSpPr>
          <p:nvPr>
            <p:ph type="title"/>
          </p:nvPr>
        </p:nvSpPr>
        <p:spPr/>
        <p:txBody>
          <a:bodyPr>
            <a:normAutofit/>
          </a:bodyPr>
          <a:lstStyle/>
          <a:p>
            <a:r>
              <a:rPr lang="en-US" sz="3500" dirty="0"/>
              <a:t>Using React Native Image Picker in React Native App</a:t>
            </a:r>
            <a:endParaRPr lang="en-VN" sz="3500" dirty="0"/>
          </a:p>
        </p:txBody>
      </p:sp>
      <p:sp>
        <p:nvSpPr>
          <p:cNvPr id="5" name="Content Placeholder 4">
            <a:extLst>
              <a:ext uri="{FF2B5EF4-FFF2-40B4-BE49-F238E27FC236}">
                <a16:creationId xmlns:a16="http://schemas.microsoft.com/office/drawing/2014/main" id="{5466C5B6-5FCF-AE03-D9C9-5D48962BBB4B}"/>
              </a:ext>
            </a:extLst>
          </p:cNvPr>
          <p:cNvSpPr>
            <a:spLocks noGrp="1"/>
          </p:cNvSpPr>
          <p:nvPr>
            <p:ph idx="1"/>
          </p:nvPr>
        </p:nvSpPr>
        <p:spPr/>
        <p:txBody>
          <a:bodyPr/>
          <a:lstStyle/>
          <a:p>
            <a:pPr algn="just">
              <a:lnSpc>
                <a:spcPct val="150000"/>
              </a:lnSpc>
            </a:pPr>
            <a:r>
              <a:rPr lang="en-US" dirty="0">
                <a:solidFill>
                  <a:srgbClr val="000000"/>
                </a:solidFill>
              </a:rPr>
              <a:t>T</a:t>
            </a:r>
            <a:r>
              <a:rPr lang="en-US" b="0" i="0" u="none" strike="noStrike" dirty="0">
                <a:solidFill>
                  <a:srgbClr val="000000"/>
                </a:solidFill>
                <a:effectLst/>
              </a:rPr>
              <a:t>he example of Image Picking in React Native from Camera</a:t>
            </a:r>
            <a:endParaRPr lang="en-US" sz="2500" dirty="0"/>
          </a:p>
        </p:txBody>
      </p:sp>
      <p:pic>
        <p:nvPicPr>
          <p:cNvPr id="15362" name="Picture 2" descr="Image Picking in React Native from Camera">
            <a:extLst>
              <a:ext uri="{FF2B5EF4-FFF2-40B4-BE49-F238E27FC236}">
                <a16:creationId xmlns:a16="http://schemas.microsoft.com/office/drawing/2014/main" id="{C3D4E67D-87EB-7BE9-89F7-72C49DC17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2926" y="2336511"/>
            <a:ext cx="4613956" cy="399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65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6C9B18-CC63-8AFA-880A-CF3FCB380FB0}"/>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90157050-FF17-6014-35FE-3C1329CD51E4}"/>
              </a:ext>
            </a:extLst>
          </p:cNvPr>
          <p:cNvSpPr>
            <a:spLocks noGrp="1"/>
          </p:cNvSpPr>
          <p:nvPr>
            <p:ph type="sldNum" sz="quarter" idx="12"/>
          </p:nvPr>
        </p:nvSpPr>
        <p:spPr/>
        <p:txBody>
          <a:bodyPr/>
          <a:lstStyle/>
          <a:p>
            <a:fld id="{289B54F0-ACAA-B148-9265-2A8F79BF8221}" type="slidenum">
              <a:rPr lang="en-VN" smtClean="0"/>
              <a:t>35</a:t>
            </a:fld>
            <a:endParaRPr lang="en-VN"/>
          </a:p>
        </p:txBody>
      </p:sp>
      <p:sp>
        <p:nvSpPr>
          <p:cNvPr id="4" name="Title 3">
            <a:extLst>
              <a:ext uri="{FF2B5EF4-FFF2-40B4-BE49-F238E27FC236}">
                <a16:creationId xmlns:a16="http://schemas.microsoft.com/office/drawing/2014/main" id="{DF4125D8-D3A2-03F6-90FE-54EAEF81742E}"/>
              </a:ext>
            </a:extLst>
          </p:cNvPr>
          <p:cNvSpPr>
            <a:spLocks noGrp="1"/>
          </p:cNvSpPr>
          <p:nvPr>
            <p:ph type="title"/>
          </p:nvPr>
        </p:nvSpPr>
        <p:spPr/>
        <p:txBody>
          <a:bodyPr>
            <a:normAutofit/>
          </a:bodyPr>
          <a:lstStyle/>
          <a:p>
            <a:r>
              <a:rPr lang="en-US" dirty="0"/>
              <a:t>Launch Camera Directly in React Native App</a:t>
            </a:r>
            <a:endParaRPr lang="en-VN" dirty="0"/>
          </a:p>
        </p:txBody>
      </p:sp>
      <p:pic>
        <p:nvPicPr>
          <p:cNvPr id="11" name="Picture 10">
            <a:extLst>
              <a:ext uri="{FF2B5EF4-FFF2-40B4-BE49-F238E27FC236}">
                <a16:creationId xmlns:a16="http://schemas.microsoft.com/office/drawing/2014/main" id="{198DCDF8-0E12-7B07-DC60-F81552BC3604}"/>
              </a:ext>
            </a:extLst>
          </p:cNvPr>
          <p:cNvPicPr>
            <a:picLocks noChangeAspect="1"/>
          </p:cNvPicPr>
          <p:nvPr/>
        </p:nvPicPr>
        <p:blipFill>
          <a:blip r:embed="rId2"/>
          <a:stretch>
            <a:fillRect/>
          </a:stretch>
        </p:blipFill>
        <p:spPr>
          <a:xfrm>
            <a:off x="3059177" y="1492703"/>
            <a:ext cx="6163700" cy="4894943"/>
          </a:xfrm>
          <a:prstGeom prst="rect">
            <a:avLst/>
          </a:prstGeom>
        </p:spPr>
      </p:pic>
    </p:spTree>
    <p:extLst>
      <p:ext uri="{BB962C8B-B14F-4D97-AF65-F5344CB8AC3E}">
        <p14:creationId xmlns:p14="http://schemas.microsoft.com/office/powerpoint/2010/main" val="1364726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6C9B18-CC63-8AFA-880A-CF3FCB380FB0}"/>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90157050-FF17-6014-35FE-3C1329CD51E4}"/>
              </a:ext>
            </a:extLst>
          </p:cNvPr>
          <p:cNvSpPr>
            <a:spLocks noGrp="1"/>
          </p:cNvSpPr>
          <p:nvPr>
            <p:ph type="sldNum" sz="quarter" idx="12"/>
          </p:nvPr>
        </p:nvSpPr>
        <p:spPr/>
        <p:txBody>
          <a:bodyPr/>
          <a:lstStyle/>
          <a:p>
            <a:fld id="{289B54F0-ACAA-B148-9265-2A8F79BF8221}" type="slidenum">
              <a:rPr lang="en-VN" smtClean="0"/>
              <a:t>36</a:t>
            </a:fld>
            <a:endParaRPr lang="en-VN"/>
          </a:p>
        </p:txBody>
      </p:sp>
      <p:sp>
        <p:nvSpPr>
          <p:cNvPr id="4" name="Title 3">
            <a:extLst>
              <a:ext uri="{FF2B5EF4-FFF2-40B4-BE49-F238E27FC236}">
                <a16:creationId xmlns:a16="http://schemas.microsoft.com/office/drawing/2014/main" id="{DF4125D8-D3A2-03F6-90FE-54EAEF81742E}"/>
              </a:ext>
            </a:extLst>
          </p:cNvPr>
          <p:cNvSpPr>
            <a:spLocks noGrp="1"/>
          </p:cNvSpPr>
          <p:nvPr>
            <p:ph type="title"/>
          </p:nvPr>
        </p:nvSpPr>
        <p:spPr/>
        <p:txBody>
          <a:bodyPr>
            <a:normAutofit/>
          </a:bodyPr>
          <a:lstStyle/>
          <a:p>
            <a:r>
              <a:rPr lang="en-US" dirty="0"/>
              <a:t>Launch Camera Directly in React Native App</a:t>
            </a:r>
            <a:endParaRPr lang="en-VN" dirty="0"/>
          </a:p>
        </p:txBody>
      </p:sp>
      <p:pic>
        <p:nvPicPr>
          <p:cNvPr id="16386" name="Picture 2" descr="Launch Camera Directly">
            <a:extLst>
              <a:ext uri="{FF2B5EF4-FFF2-40B4-BE49-F238E27FC236}">
                <a16:creationId xmlns:a16="http://schemas.microsoft.com/office/drawing/2014/main" id="{3C57FFB7-80B3-10B5-D2A5-3F6668876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919" y="1557054"/>
            <a:ext cx="5460216" cy="476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637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D839BA-4038-714E-9384-252034FE215A}"/>
              </a:ext>
            </a:extLst>
          </p:cNvPr>
          <p:cNvSpPr>
            <a:spLocks noGrp="1"/>
          </p:cNvSpPr>
          <p:nvPr>
            <p:ph type="dt" sz="half" idx="10"/>
          </p:nvPr>
        </p:nvSpPr>
        <p:spPr/>
        <p:txBody>
          <a:bodyPr/>
          <a:lstStyle/>
          <a:p>
            <a:fld id="{13AA47EC-3873-914E-9C12-333496D18D75}" type="datetime1">
              <a:t>9/21/2023</a:t>
            </a:fld>
            <a:endParaRPr lang="en-US"/>
          </a:p>
        </p:txBody>
      </p:sp>
      <p:sp>
        <p:nvSpPr>
          <p:cNvPr id="3" name="Slide Number Placeholder 2">
            <a:extLst>
              <a:ext uri="{FF2B5EF4-FFF2-40B4-BE49-F238E27FC236}">
                <a16:creationId xmlns:a16="http://schemas.microsoft.com/office/drawing/2014/main" id="{34233739-4AB8-C94C-9A31-36CC3AB6C210}"/>
              </a:ext>
            </a:extLst>
          </p:cNvPr>
          <p:cNvSpPr>
            <a:spLocks noGrp="1"/>
          </p:cNvSpPr>
          <p:nvPr>
            <p:ph type="sldNum" sz="quarter" idx="12"/>
          </p:nvPr>
        </p:nvSpPr>
        <p:spPr/>
        <p:txBody>
          <a:bodyPr/>
          <a:lstStyle/>
          <a:p>
            <a:fld id="{289B54F0-ACAA-B148-9265-2A8F79BF8221}" type="slidenum">
              <a:rPr lang="en-US"/>
              <a:t>37</a:t>
            </a:fld>
            <a:endParaRPr lang="en-US"/>
          </a:p>
        </p:txBody>
      </p:sp>
      <p:sp>
        <p:nvSpPr>
          <p:cNvPr id="4" name="Title 3">
            <a:extLst>
              <a:ext uri="{FF2B5EF4-FFF2-40B4-BE49-F238E27FC236}">
                <a16:creationId xmlns:a16="http://schemas.microsoft.com/office/drawing/2014/main" id="{8A1D4F9F-56D6-0441-A153-DB4AF28306F3}"/>
              </a:ext>
            </a:extLst>
          </p:cNvPr>
          <p:cNvSpPr>
            <a:spLocks noGrp="1"/>
          </p:cNvSpPr>
          <p:nvPr>
            <p:ph type="title"/>
          </p:nvPr>
        </p:nvSpPr>
        <p:spPr/>
        <p:txBody>
          <a:bodyPr/>
          <a:lstStyle/>
          <a:p>
            <a:r>
              <a:rPr lang="en-US"/>
              <a:t>Summary</a:t>
            </a:r>
          </a:p>
        </p:txBody>
      </p:sp>
      <p:sp>
        <p:nvSpPr>
          <p:cNvPr id="5" name="Content Placeholder 4">
            <a:extLst>
              <a:ext uri="{FF2B5EF4-FFF2-40B4-BE49-F238E27FC236}">
                <a16:creationId xmlns:a16="http://schemas.microsoft.com/office/drawing/2014/main" id="{30061B0B-00FE-1041-A2C6-8373ECDF00D8}"/>
              </a:ext>
            </a:extLst>
          </p:cNvPr>
          <p:cNvSpPr>
            <a:spLocks noGrp="1"/>
          </p:cNvSpPr>
          <p:nvPr>
            <p:ph idx="1"/>
          </p:nvPr>
        </p:nvSpPr>
        <p:spPr/>
        <p:txBody>
          <a:bodyPr>
            <a:normAutofit/>
          </a:bodyPr>
          <a:lstStyle/>
          <a:p>
            <a:pPr lvl="0">
              <a:lnSpc>
                <a:spcPct val="150000"/>
              </a:lnSpc>
            </a:pPr>
            <a:r>
              <a:rPr lang="en-US" dirty="0"/>
              <a:t>In this session, we learned the following:</a:t>
            </a:r>
          </a:p>
          <a:p>
            <a:pPr lvl="1">
              <a:lnSpc>
                <a:spcPct val="150000"/>
              </a:lnSpc>
            </a:pPr>
            <a:r>
              <a:rPr lang="en-US" dirty="0"/>
              <a:t>Understand what is the API platform</a:t>
            </a:r>
          </a:p>
          <a:p>
            <a:pPr lvl="1">
              <a:lnSpc>
                <a:spcPct val="150000"/>
              </a:lnSpc>
            </a:pPr>
            <a:r>
              <a:rPr lang="en-US" dirty="0"/>
              <a:t>Understand using Geolocation to build map apps from Google Map</a:t>
            </a:r>
          </a:p>
          <a:p>
            <a:pPr lvl="1">
              <a:lnSpc>
                <a:spcPct val="150000"/>
              </a:lnSpc>
            </a:pPr>
            <a:r>
              <a:rPr lang="en-US" dirty="0"/>
              <a:t>Understand to accessing the user’s image and camera via React Native app</a:t>
            </a:r>
          </a:p>
          <a:p>
            <a:pPr lvl="1"/>
            <a:endParaRPr lang="en-US" dirty="0"/>
          </a:p>
        </p:txBody>
      </p:sp>
    </p:spTree>
    <p:extLst>
      <p:ext uri="{BB962C8B-B14F-4D97-AF65-F5344CB8AC3E}">
        <p14:creationId xmlns:p14="http://schemas.microsoft.com/office/powerpoint/2010/main" val="119641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9CD480-6659-86E0-192C-AFDE31467942}"/>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68890DEF-9E61-CA68-945D-43CEB88C55CA}"/>
              </a:ext>
            </a:extLst>
          </p:cNvPr>
          <p:cNvSpPr>
            <a:spLocks noGrp="1"/>
          </p:cNvSpPr>
          <p:nvPr>
            <p:ph type="sldNum" sz="quarter" idx="12"/>
          </p:nvPr>
        </p:nvSpPr>
        <p:spPr/>
        <p:txBody>
          <a:bodyPr/>
          <a:lstStyle/>
          <a:p>
            <a:fld id="{289B54F0-ACAA-B148-9265-2A8F79BF8221}" type="slidenum">
              <a:rPr lang="en-VN" smtClean="0"/>
              <a:t>4</a:t>
            </a:fld>
            <a:endParaRPr lang="en-VN"/>
          </a:p>
        </p:txBody>
      </p:sp>
      <p:sp>
        <p:nvSpPr>
          <p:cNvPr id="4" name="Title 3">
            <a:extLst>
              <a:ext uri="{FF2B5EF4-FFF2-40B4-BE49-F238E27FC236}">
                <a16:creationId xmlns:a16="http://schemas.microsoft.com/office/drawing/2014/main" id="{2EE05646-E445-42BB-C91E-B36ABCAD1D42}"/>
              </a:ext>
            </a:extLst>
          </p:cNvPr>
          <p:cNvSpPr>
            <a:spLocks noGrp="1"/>
          </p:cNvSpPr>
          <p:nvPr>
            <p:ph type="title"/>
          </p:nvPr>
        </p:nvSpPr>
        <p:spPr/>
        <p:txBody>
          <a:bodyPr/>
          <a:lstStyle/>
          <a:p>
            <a:r>
              <a:rPr lang="en-VN" dirty="0"/>
              <a:t>API platform</a:t>
            </a:r>
          </a:p>
        </p:txBody>
      </p:sp>
      <p:sp>
        <p:nvSpPr>
          <p:cNvPr id="5" name="Content Placeholder 4">
            <a:extLst>
              <a:ext uri="{FF2B5EF4-FFF2-40B4-BE49-F238E27FC236}">
                <a16:creationId xmlns:a16="http://schemas.microsoft.com/office/drawing/2014/main" id="{FA0FC064-CE2D-68D4-AE07-E5D4177B2C4B}"/>
              </a:ext>
            </a:extLst>
          </p:cNvPr>
          <p:cNvSpPr>
            <a:spLocks noGrp="1"/>
          </p:cNvSpPr>
          <p:nvPr>
            <p:ph idx="1"/>
          </p:nvPr>
        </p:nvSpPr>
        <p:spPr>
          <a:xfrm>
            <a:off x="499872" y="1549401"/>
            <a:ext cx="11180064" cy="4742542"/>
          </a:xfrm>
        </p:spPr>
        <p:txBody>
          <a:bodyPr>
            <a:normAutofit/>
          </a:bodyPr>
          <a:lstStyle/>
          <a:p>
            <a:pPr algn="just">
              <a:spcAft>
                <a:spcPts val="600"/>
              </a:spcAft>
            </a:pPr>
            <a:r>
              <a:rPr lang="en-US" dirty="0"/>
              <a:t>An API platform is a software system with integrated tools and processes that allow teams to effectively build, manage, publish, and consume APIs.</a:t>
            </a:r>
          </a:p>
          <a:p>
            <a:pPr algn="just">
              <a:spcAft>
                <a:spcPts val="600"/>
              </a:spcAft>
            </a:pPr>
            <a:r>
              <a:rPr lang="en-US" dirty="0"/>
              <a:t>An API platform helps API producers manage the entire API lifecycle - from design to production - while engaging directly with API consumers.</a:t>
            </a:r>
          </a:p>
        </p:txBody>
      </p:sp>
    </p:spTree>
    <p:extLst>
      <p:ext uri="{BB962C8B-B14F-4D97-AF65-F5344CB8AC3E}">
        <p14:creationId xmlns:p14="http://schemas.microsoft.com/office/powerpoint/2010/main" val="1910027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9CD480-6659-86E0-192C-AFDE31467942}"/>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68890DEF-9E61-CA68-945D-43CEB88C55CA}"/>
              </a:ext>
            </a:extLst>
          </p:cNvPr>
          <p:cNvSpPr>
            <a:spLocks noGrp="1"/>
          </p:cNvSpPr>
          <p:nvPr>
            <p:ph type="sldNum" sz="quarter" idx="12"/>
          </p:nvPr>
        </p:nvSpPr>
        <p:spPr/>
        <p:txBody>
          <a:bodyPr/>
          <a:lstStyle/>
          <a:p>
            <a:fld id="{289B54F0-ACAA-B148-9265-2A8F79BF8221}" type="slidenum">
              <a:rPr lang="en-VN" smtClean="0"/>
              <a:t>5</a:t>
            </a:fld>
            <a:endParaRPr lang="en-VN"/>
          </a:p>
        </p:txBody>
      </p:sp>
      <p:sp>
        <p:nvSpPr>
          <p:cNvPr id="4" name="Title 3">
            <a:extLst>
              <a:ext uri="{FF2B5EF4-FFF2-40B4-BE49-F238E27FC236}">
                <a16:creationId xmlns:a16="http://schemas.microsoft.com/office/drawing/2014/main" id="{2EE05646-E445-42BB-C91E-B36ABCAD1D42}"/>
              </a:ext>
            </a:extLst>
          </p:cNvPr>
          <p:cNvSpPr>
            <a:spLocks noGrp="1"/>
          </p:cNvSpPr>
          <p:nvPr>
            <p:ph type="title"/>
          </p:nvPr>
        </p:nvSpPr>
        <p:spPr/>
        <p:txBody>
          <a:bodyPr/>
          <a:lstStyle/>
          <a:p>
            <a:r>
              <a:rPr lang="en-VN" dirty="0"/>
              <a:t>API platform</a:t>
            </a:r>
          </a:p>
        </p:txBody>
      </p:sp>
      <p:sp>
        <p:nvSpPr>
          <p:cNvPr id="5" name="Content Placeholder 4">
            <a:extLst>
              <a:ext uri="{FF2B5EF4-FFF2-40B4-BE49-F238E27FC236}">
                <a16:creationId xmlns:a16="http://schemas.microsoft.com/office/drawing/2014/main" id="{FA0FC064-CE2D-68D4-AE07-E5D4177B2C4B}"/>
              </a:ext>
            </a:extLst>
          </p:cNvPr>
          <p:cNvSpPr>
            <a:spLocks noGrp="1"/>
          </p:cNvSpPr>
          <p:nvPr>
            <p:ph idx="1"/>
          </p:nvPr>
        </p:nvSpPr>
        <p:spPr>
          <a:xfrm>
            <a:off x="499872" y="1549401"/>
            <a:ext cx="11136957" cy="2078065"/>
          </a:xfrm>
        </p:spPr>
        <p:txBody>
          <a:bodyPr>
            <a:normAutofit fontScale="77500" lnSpcReduction="20000"/>
          </a:bodyPr>
          <a:lstStyle/>
          <a:p>
            <a:pPr algn="just"/>
            <a:r>
              <a:rPr lang="en-US" dirty="0"/>
              <a:t>API platforms complement and enhance existing workflows through integrations with source code management tools, CI/CD pipelines, cloud infrastructure, and APM solutions.</a:t>
            </a:r>
          </a:p>
          <a:p>
            <a:pPr algn="just"/>
            <a:r>
              <a:rPr lang="en-US" dirty="0"/>
              <a:t>Enable leaders to create and implement API governance and security strategies that foster collaboration, promote consistency, and reduce risk.</a:t>
            </a:r>
            <a:endParaRPr lang="en-VN" dirty="0"/>
          </a:p>
          <a:p>
            <a:pPr algn="just">
              <a:spcAft>
                <a:spcPts val="600"/>
              </a:spcAft>
            </a:pPr>
            <a:endParaRPr lang="en-US" dirty="0"/>
          </a:p>
        </p:txBody>
      </p:sp>
      <p:pic>
        <p:nvPicPr>
          <p:cNvPr id="11" name="Picture 10">
            <a:extLst>
              <a:ext uri="{FF2B5EF4-FFF2-40B4-BE49-F238E27FC236}">
                <a16:creationId xmlns:a16="http://schemas.microsoft.com/office/drawing/2014/main" id="{28E1B8F6-77B5-FBBF-D842-9BD73CAEBC42}"/>
              </a:ext>
            </a:extLst>
          </p:cNvPr>
          <p:cNvPicPr>
            <a:picLocks noChangeAspect="1"/>
          </p:cNvPicPr>
          <p:nvPr/>
        </p:nvPicPr>
        <p:blipFill>
          <a:blip r:embed="rId2"/>
          <a:stretch>
            <a:fillRect/>
          </a:stretch>
        </p:blipFill>
        <p:spPr>
          <a:xfrm>
            <a:off x="3614057" y="3777598"/>
            <a:ext cx="4968930" cy="2555619"/>
          </a:xfrm>
          <a:prstGeom prst="rect">
            <a:avLst/>
          </a:prstGeom>
        </p:spPr>
      </p:pic>
    </p:spTree>
    <p:extLst>
      <p:ext uri="{BB962C8B-B14F-4D97-AF65-F5344CB8AC3E}">
        <p14:creationId xmlns:p14="http://schemas.microsoft.com/office/powerpoint/2010/main" val="310757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2092960"/>
            <a:ext cx="8570976" cy="1336040"/>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r>
              <a:rPr lang="en-US" dirty="0">
                <a:solidFill>
                  <a:schemeClr val="accent2"/>
                </a:solidFill>
              </a:rPr>
              <a:t>Geolocation API</a:t>
            </a:r>
          </a:p>
        </p:txBody>
      </p:sp>
    </p:spTree>
    <p:extLst>
      <p:ext uri="{BB962C8B-B14F-4D97-AF65-F5344CB8AC3E}">
        <p14:creationId xmlns:p14="http://schemas.microsoft.com/office/powerpoint/2010/main" val="296705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001964-B7B7-831D-DD71-5E6066392299}"/>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16E3C72F-CB29-D4E2-0324-7E34E58752CE}"/>
              </a:ext>
            </a:extLst>
          </p:cNvPr>
          <p:cNvSpPr>
            <a:spLocks noGrp="1"/>
          </p:cNvSpPr>
          <p:nvPr>
            <p:ph type="sldNum" sz="quarter" idx="12"/>
          </p:nvPr>
        </p:nvSpPr>
        <p:spPr/>
        <p:txBody>
          <a:bodyPr/>
          <a:lstStyle/>
          <a:p>
            <a:fld id="{289B54F0-ACAA-B148-9265-2A8F79BF8221}" type="slidenum">
              <a:rPr lang="en-VN" smtClean="0"/>
              <a:t>7</a:t>
            </a:fld>
            <a:endParaRPr lang="en-VN"/>
          </a:p>
        </p:txBody>
      </p:sp>
      <p:sp>
        <p:nvSpPr>
          <p:cNvPr id="4" name="Title 3">
            <a:extLst>
              <a:ext uri="{FF2B5EF4-FFF2-40B4-BE49-F238E27FC236}">
                <a16:creationId xmlns:a16="http://schemas.microsoft.com/office/drawing/2014/main" id="{4000C73E-E1F4-0C7E-1DAD-BCF20FE8F65D}"/>
              </a:ext>
            </a:extLst>
          </p:cNvPr>
          <p:cNvSpPr>
            <a:spLocks noGrp="1"/>
          </p:cNvSpPr>
          <p:nvPr>
            <p:ph type="title"/>
          </p:nvPr>
        </p:nvSpPr>
        <p:spPr/>
        <p:txBody>
          <a:bodyPr>
            <a:normAutofit/>
          </a:bodyPr>
          <a:lstStyle/>
          <a:p>
            <a:r>
              <a:rPr lang="en-US" dirty="0"/>
              <a:t>What Is the Geolocation API?</a:t>
            </a:r>
            <a:endParaRPr lang="en-VN" dirty="0"/>
          </a:p>
        </p:txBody>
      </p:sp>
      <p:sp>
        <p:nvSpPr>
          <p:cNvPr id="5" name="Content Placeholder 4">
            <a:extLst>
              <a:ext uri="{FF2B5EF4-FFF2-40B4-BE49-F238E27FC236}">
                <a16:creationId xmlns:a16="http://schemas.microsoft.com/office/drawing/2014/main" id="{F66316A4-68D8-9E9D-1739-C87B26728D27}"/>
              </a:ext>
            </a:extLst>
          </p:cNvPr>
          <p:cNvSpPr>
            <a:spLocks noGrp="1"/>
          </p:cNvSpPr>
          <p:nvPr>
            <p:ph idx="1"/>
          </p:nvPr>
        </p:nvSpPr>
        <p:spPr/>
        <p:txBody>
          <a:bodyPr/>
          <a:lstStyle/>
          <a:p>
            <a:pPr algn="just"/>
            <a:r>
              <a:rPr lang="en-US" b="0" i="0" u="none" strike="noStrike" dirty="0">
                <a:solidFill>
                  <a:srgbClr val="0A0A23"/>
                </a:solidFill>
                <a:effectLst/>
                <a:latin typeface="Lato" panose="020F0502020204030204" pitchFamily="34" charset="0"/>
              </a:rPr>
              <a:t>The Geolocation API provides access to geographical location data associated with a user's device. This can be determined using GPS, WIFI, IP Geolocation and so on.</a:t>
            </a:r>
          </a:p>
          <a:p>
            <a:pPr algn="just"/>
            <a:r>
              <a:rPr lang="en-US" b="0" i="0" u="none" strike="noStrike" dirty="0">
                <a:solidFill>
                  <a:srgbClr val="0A0A23"/>
                </a:solidFill>
                <a:effectLst/>
                <a:latin typeface="Lato" panose="020F0502020204030203" pitchFamily="34" charset="0"/>
              </a:rPr>
              <a:t>To protect the user's privacy, it requests permission to locate the device. If the user grants permission, you will gain access to location data such as latitude, longitude, altitude, and speed. You'll also get the accuracy of the acquired location data and the approximate time when the position was acquired.</a:t>
            </a:r>
            <a:endParaRPr lang="en-VN" dirty="0"/>
          </a:p>
        </p:txBody>
      </p:sp>
    </p:spTree>
    <p:extLst>
      <p:ext uri="{BB962C8B-B14F-4D97-AF65-F5344CB8AC3E}">
        <p14:creationId xmlns:p14="http://schemas.microsoft.com/office/powerpoint/2010/main" val="123725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08FB3-28C8-1D0A-C52C-6F6A83FF679A}"/>
              </a:ext>
            </a:extLst>
          </p:cNvPr>
          <p:cNvSpPr>
            <a:spLocks noGrp="1"/>
          </p:cNvSpPr>
          <p:nvPr>
            <p:ph type="dt" sz="half" idx="10"/>
          </p:nvPr>
        </p:nvSpPr>
        <p:spPr/>
        <p:txBody>
          <a:bodyPr/>
          <a:lstStyle/>
          <a:p>
            <a:fld id="{13AA47EC-3873-914E-9C12-333496D18D75}" type="datetime1">
              <a:rPr lang="en-VN" smtClean="0"/>
              <a:t>09/21/2023</a:t>
            </a:fld>
            <a:endParaRPr lang="en-US"/>
          </a:p>
        </p:txBody>
      </p:sp>
      <p:sp>
        <p:nvSpPr>
          <p:cNvPr id="3" name="Slide Number Placeholder 2">
            <a:extLst>
              <a:ext uri="{FF2B5EF4-FFF2-40B4-BE49-F238E27FC236}">
                <a16:creationId xmlns:a16="http://schemas.microsoft.com/office/drawing/2014/main" id="{F54AB527-7195-8AD3-1CB8-5149AE49AF98}"/>
              </a:ext>
            </a:extLst>
          </p:cNvPr>
          <p:cNvSpPr>
            <a:spLocks noGrp="1"/>
          </p:cNvSpPr>
          <p:nvPr>
            <p:ph type="sldNum" sz="quarter" idx="12"/>
          </p:nvPr>
        </p:nvSpPr>
        <p:spPr/>
        <p:txBody>
          <a:bodyPr/>
          <a:lstStyle/>
          <a:p>
            <a:fld id="{289B54F0-ACAA-B148-9265-2A8F79BF8221}" type="slidenum">
              <a:rPr lang="en-VN" smtClean="0"/>
              <a:t>8</a:t>
            </a:fld>
            <a:endParaRPr lang="en-VN"/>
          </a:p>
        </p:txBody>
      </p:sp>
      <p:sp>
        <p:nvSpPr>
          <p:cNvPr id="4" name="Title 3">
            <a:extLst>
              <a:ext uri="{FF2B5EF4-FFF2-40B4-BE49-F238E27FC236}">
                <a16:creationId xmlns:a16="http://schemas.microsoft.com/office/drawing/2014/main" id="{46888E5D-A931-E869-54FA-BB490C245CF6}"/>
              </a:ext>
            </a:extLst>
          </p:cNvPr>
          <p:cNvSpPr>
            <a:spLocks noGrp="1"/>
          </p:cNvSpPr>
          <p:nvPr>
            <p:ph type="title"/>
          </p:nvPr>
        </p:nvSpPr>
        <p:spPr/>
        <p:txBody>
          <a:bodyPr/>
          <a:lstStyle/>
          <a:p>
            <a:r>
              <a:rPr lang="en-US" dirty="0"/>
              <a:t>A few uses for geolocation:</a:t>
            </a:r>
            <a:endParaRPr lang="en-VN" dirty="0"/>
          </a:p>
        </p:txBody>
      </p:sp>
      <p:sp>
        <p:nvSpPr>
          <p:cNvPr id="5" name="Content Placeholder 4">
            <a:extLst>
              <a:ext uri="{FF2B5EF4-FFF2-40B4-BE49-F238E27FC236}">
                <a16:creationId xmlns:a16="http://schemas.microsoft.com/office/drawing/2014/main" id="{559305A2-8C7C-7DC5-992F-EAB6D1B3FA3B}"/>
              </a:ext>
            </a:extLst>
          </p:cNvPr>
          <p:cNvSpPr>
            <a:spLocks noGrp="1"/>
          </p:cNvSpPr>
          <p:nvPr>
            <p:ph idx="1"/>
          </p:nvPr>
        </p:nvSpPr>
        <p:spPr>
          <a:xfrm>
            <a:off x="499872" y="1549400"/>
            <a:ext cx="11180064" cy="4933950"/>
          </a:xfrm>
        </p:spPr>
        <p:txBody>
          <a:bodyPr/>
          <a:lstStyle/>
          <a:p>
            <a:pPr>
              <a:lnSpc>
                <a:spcPct val="150000"/>
              </a:lnSpc>
            </a:pPr>
            <a:r>
              <a:rPr lang="en-US" dirty="0"/>
              <a:t>Show user's position on a map</a:t>
            </a:r>
          </a:p>
          <a:p>
            <a:pPr>
              <a:lnSpc>
                <a:spcPct val="150000"/>
              </a:lnSpc>
            </a:pPr>
            <a:r>
              <a:rPr lang="en-US" dirty="0"/>
              <a:t>Get up-to-date local information</a:t>
            </a:r>
          </a:p>
          <a:p>
            <a:pPr>
              <a:lnSpc>
                <a:spcPct val="150000"/>
              </a:lnSpc>
            </a:pPr>
            <a:r>
              <a:rPr lang="en-US" dirty="0"/>
              <a:t>Show local Points-of-interest (POI) near the user</a:t>
            </a:r>
          </a:p>
          <a:p>
            <a:pPr>
              <a:lnSpc>
                <a:spcPct val="150000"/>
              </a:lnSpc>
            </a:pPr>
            <a:r>
              <a:rPr lang="en-US" dirty="0"/>
              <a:t>Enable Turn-by-turn navigation (GPS)</a:t>
            </a:r>
          </a:p>
          <a:p>
            <a:pPr>
              <a:lnSpc>
                <a:spcPct val="150000"/>
              </a:lnSpc>
            </a:pPr>
            <a:r>
              <a:rPr lang="en-US" dirty="0"/>
              <a:t>Track a fleet or delivery vehicle</a:t>
            </a:r>
          </a:p>
          <a:p>
            <a:pPr>
              <a:lnSpc>
                <a:spcPct val="150000"/>
              </a:lnSpc>
            </a:pPr>
            <a:r>
              <a:rPr lang="en-US" dirty="0"/>
              <a:t>Tag photographs with a location</a:t>
            </a:r>
          </a:p>
        </p:txBody>
      </p:sp>
    </p:spTree>
    <p:extLst>
      <p:ext uri="{BB962C8B-B14F-4D97-AF65-F5344CB8AC3E}">
        <p14:creationId xmlns:p14="http://schemas.microsoft.com/office/powerpoint/2010/main" val="1255073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61D431B-4A82-7440-9E7C-8C839B072D38}"/>
              </a:ext>
            </a:extLst>
          </p:cNvPr>
          <p:cNvSpPr txBox="1">
            <a:spLocks/>
          </p:cNvSpPr>
          <p:nvPr/>
        </p:nvSpPr>
        <p:spPr>
          <a:xfrm>
            <a:off x="1810512" y="1524548"/>
            <a:ext cx="8570976" cy="2454328"/>
          </a:xfrm>
          <a:prstGeom prst="rect">
            <a:avLst/>
          </a:prstGeom>
          <a:solidFill>
            <a:schemeClr val="accent5">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none" spc="0">
                <a:ln w="0"/>
                <a:solidFill>
                  <a:srgbClr val="002060"/>
                </a:solidFill>
                <a:effectLst/>
                <a:latin typeface="Arial" panose="020B0604020202020204" pitchFamily="34" charset="0"/>
                <a:ea typeface="+mj-ea"/>
                <a:cs typeface="Arial" panose="020B0604020202020204" pitchFamily="34" charset="0"/>
              </a:defRPr>
            </a:lvl1pPr>
          </a:lstStyle>
          <a:p>
            <a:r>
              <a:rPr lang="en-US" dirty="0">
                <a:solidFill>
                  <a:schemeClr val="accent2"/>
                </a:solidFill>
              </a:rPr>
              <a:t>Demo</a:t>
            </a:r>
          </a:p>
          <a:p>
            <a:endParaRPr lang="en-US" sz="2000" dirty="0">
              <a:solidFill>
                <a:schemeClr val="accent2"/>
              </a:solidFill>
            </a:endParaRPr>
          </a:p>
          <a:p>
            <a:r>
              <a:rPr lang="en-US" dirty="0">
                <a:solidFill>
                  <a:schemeClr val="accent2"/>
                </a:solidFill>
              </a:rPr>
              <a:t>Using Geolocation API to show user's position on a map</a:t>
            </a:r>
          </a:p>
        </p:txBody>
      </p:sp>
    </p:spTree>
    <p:extLst>
      <p:ext uri="{BB962C8B-B14F-4D97-AF65-F5344CB8AC3E}">
        <p14:creationId xmlns:p14="http://schemas.microsoft.com/office/powerpoint/2010/main" val="115874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13023</TotalTime>
  <Words>1260</Words>
  <Application>Microsoft Office PowerPoint</Application>
  <PresentationFormat>Widescreen</PresentationFormat>
  <Paragraphs>172</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.Lucida Grande UI Regular</vt:lpstr>
      <vt:lpstr>Arial</vt:lpstr>
      <vt:lpstr>Calibri</vt:lpstr>
      <vt:lpstr>Lato</vt:lpstr>
      <vt:lpstr>Wingdings</vt:lpstr>
      <vt:lpstr>Office Theme</vt:lpstr>
      <vt:lpstr>Platform API</vt:lpstr>
      <vt:lpstr>Objectives</vt:lpstr>
      <vt:lpstr>PowerPoint Presentation</vt:lpstr>
      <vt:lpstr>API platform</vt:lpstr>
      <vt:lpstr>API platform</vt:lpstr>
      <vt:lpstr>PowerPoint Presentation</vt:lpstr>
      <vt:lpstr>What Is the Geolocation API?</vt:lpstr>
      <vt:lpstr>A few uses for geolocation:</vt:lpstr>
      <vt:lpstr>PowerPoint Presentation</vt:lpstr>
      <vt:lpstr>React Native Maps</vt:lpstr>
      <vt:lpstr>Basic Setup</vt:lpstr>
      <vt:lpstr>Basic Setup</vt:lpstr>
      <vt:lpstr>Basic Setup</vt:lpstr>
      <vt:lpstr>Getting Started</vt:lpstr>
      <vt:lpstr>Getting Started</vt:lpstr>
      <vt:lpstr>Installation</vt:lpstr>
      <vt:lpstr>Basic Usage</vt:lpstr>
      <vt:lpstr>Basic Usage</vt:lpstr>
      <vt:lpstr>Basic Usage</vt:lpstr>
      <vt:lpstr>Basic Usage</vt:lpstr>
      <vt:lpstr>Marker for Current Location</vt:lpstr>
      <vt:lpstr>Customizing the Marker</vt:lpstr>
      <vt:lpstr>PowerPoint Presentation</vt:lpstr>
      <vt:lpstr>Create a New React Native App</vt:lpstr>
      <vt:lpstr>Project structure</vt:lpstr>
      <vt:lpstr>Configure React Native Image Picker</vt:lpstr>
      <vt:lpstr>Adding Permission for Android to Use Camera &amp; Access Storage </vt:lpstr>
      <vt:lpstr>Using React Native Image Picker in React Native App</vt:lpstr>
      <vt:lpstr>Using React Native Image Picker in React Native App</vt:lpstr>
      <vt:lpstr>Using React Native Image Picker in React Native App</vt:lpstr>
      <vt:lpstr>Using React Native Image Picker in React Native App</vt:lpstr>
      <vt:lpstr>Using React Native Image Picker in React Native App</vt:lpstr>
      <vt:lpstr>Using React Native Image Picker in React Native App</vt:lpstr>
      <vt:lpstr>Using React Native Image Picker in React Native App</vt:lpstr>
      <vt:lpstr>Launch Camera Directly in React Native App</vt:lpstr>
      <vt:lpstr>Launch Camera Directly in React Native App</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Ngoc Tho (FE FPTU HN)</dc:creator>
  <cp:lastModifiedBy>Chu Dinh Phu 2 (FE Ban NCPT)</cp:lastModifiedBy>
  <cp:revision>441</cp:revision>
  <dcterms:created xsi:type="dcterms:W3CDTF">2021-08-08T14:50:46Z</dcterms:created>
  <dcterms:modified xsi:type="dcterms:W3CDTF">2023-09-20T19:58:26Z</dcterms:modified>
</cp:coreProperties>
</file>